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27"/>
  </p:notesMasterIdLst>
  <p:sldIdLst>
    <p:sldId id="258" r:id="rId5"/>
    <p:sldId id="269" r:id="rId6"/>
    <p:sldId id="297" r:id="rId7"/>
    <p:sldId id="4192" r:id="rId8"/>
    <p:sldId id="8286" r:id="rId9"/>
    <p:sldId id="8300" r:id="rId10"/>
    <p:sldId id="8301" r:id="rId11"/>
    <p:sldId id="8299" r:id="rId12"/>
    <p:sldId id="8287" r:id="rId13"/>
    <p:sldId id="8288" r:id="rId14"/>
    <p:sldId id="8289" r:id="rId15"/>
    <p:sldId id="8290" r:id="rId16"/>
    <p:sldId id="8291" r:id="rId17"/>
    <p:sldId id="8293" r:id="rId18"/>
    <p:sldId id="8294" r:id="rId19"/>
    <p:sldId id="298" r:id="rId20"/>
    <p:sldId id="8295" r:id="rId21"/>
    <p:sldId id="8296" r:id="rId22"/>
    <p:sldId id="8284" r:id="rId23"/>
    <p:sldId id="8297" r:id="rId24"/>
    <p:sldId id="8285" r:id="rId25"/>
    <p:sldId id="8298" r:id="rId26"/>
  </p:sldIdLst>
  <p:sldSz cx="18288000" cy="10287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687616"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1375234"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2062851"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2750469"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3438085"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4125702"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481332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5500937"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15:guide id="1" orient="horz" pos="3240">
          <p15:clr>
            <a:srgbClr val="A4A3A4"/>
          </p15:clr>
        </p15:guide>
        <p15:guide id="2" pos="57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9825D5-54EA-4020-B7CE-F92FE4C9726D}" v="350" dt="2023-05-23T18:09:35.271"/>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rgbClr val="CACBCD"/>
          </a:solidFill>
        </a:fill>
      </a:tcStyle>
    </a:wholeTbl>
    <a:band2H>
      <a:tcTxStyle/>
      <a:tcStyle>
        <a:tcBdr/>
        <a:fill>
          <a:solidFill>
            <a:srgbClr val="E6E7E8"/>
          </a:solidFill>
        </a:fill>
      </a:tcStyle>
    </a:band2H>
    <a:firstCol>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chemeClr val="accent1"/>
          </a:solidFill>
        </a:fill>
      </a:tcStyle>
    </a:firstCol>
    <a:lastRow>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381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chemeClr val="accent1"/>
          </a:solidFill>
        </a:fill>
      </a:tcStyle>
    </a:lastRow>
    <a:firstRow>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381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rgbClr val="FBCCCD"/>
          </a:solidFill>
        </a:fill>
      </a:tcStyle>
    </a:wholeTbl>
    <a:band2H>
      <a:tcTxStyle/>
      <a:tcStyle>
        <a:tcBdr/>
        <a:fill>
          <a:solidFill>
            <a:srgbClr val="FDE7E8"/>
          </a:solidFill>
        </a:fill>
      </a:tcStyle>
    </a:band2H>
    <a:firstCol>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chemeClr val="accent3"/>
          </a:solidFill>
        </a:fill>
      </a:tcStyle>
    </a:firstCol>
    <a:lastRow>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381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chemeClr val="accent3"/>
          </a:solidFill>
        </a:fill>
      </a:tcStyle>
    </a:lastRow>
    <a:firstRow>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381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rgbClr val="FFCFCF"/>
          </a:solidFill>
        </a:fill>
      </a:tcStyle>
    </a:wholeTbl>
    <a:band2H>
      <a:tcTxStyle/>
      <a:tcStyle>
        <a:tcBdr/>
        <a:fill>
          <a:solidFill>
            <a:srgbClr val="FFE8E8"/>
          </a:solidFill>
        </a:fill>
      </a:tcStyle>
    </a:band2H>
    <a:firstCol>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chemeClr val="accent6"/>
          </a:solidFill>
        </a:fill>
      </a:tcStyle>
    </a:firstCol>
    <a:lastRow>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381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chemeClr val="accent6"/>
          </a:solidFill>
        </a:fill>
      </a:tcStyle>
    </a:lastRow>
    <a:firstRow>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381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3F3F3F"/>
          </a:solidFill>
        </a:fill>
      </a:tcStyle>
    </a:band2H>
    <a:firstCol>
      <a:tcTxStyle b="on" i="off">
        <a:fontRef idx="minor">
          <a:srgbClr val="3F3F3F"/>
        </a:fontRef>
        <a:srgbClr val="3F3F3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3F3F3F"/>
          </a:solidFill>
        </a:fill>
      </a:tcStyle>
    </a:lastRow>
    <a:firstRow>
      <a:tcTxStyle b="on" i="off">
        <a:fontRef idx="minor">
          <a:srgbClr val="3F3F3F"/>
        </a:fontRef>
        <a:srgbClr val="3F3F3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rgbClr val="000000"/>
          </a:solidFill>
        </a:fill>
      </a:tcStyle>
    </a:firstCol>
    <a:lastRow>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38100" cap="flat">
              <a:solidFill>
                <a:srgbClr val="3F3F3F"/>
              </a:solidFill>
              <a:prstDash val="solid"/>
              <a:round/>
            </a:ln>
          </a:top>
          <a:bottom>
            <a:ln w="127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rgbClr val="000000"/>
          </a:solidFill>
        </a:fill>
      </a:tcStyle>
    </a:lastRow>
    <a:firstRow>
      <a:tcTxStyle b="on" i="off">
        <a:fontRef idx="minor">
          <a:srgbClr val="3F3F3F"/>
        </a:fontRef>
        <a:srgbClr val="3F3F3F"/>
      </a:tcTxStyle>
      <a:tcStyle>
        <a:tcBdr>
          <a:left>
            <a:ln w="12700" cap="flat">
              <a:solidFill>
                <a:srgbClr val="3F3F3F"/>
              </a:solidFill>
              <a:prstDash val="solid"/>
              <a:round/>
            </a:ln>
          </a:left>
          <a:right>
            <a:ln w="12700" cap="flat">
              <a:solidFill>
                <a:srgbClr val="3F3F3F"/>
              </a:solidFill>
              <a:prstDash val="solid"/>
              <a:round/>
            </a:ln>
          </a:right>
          <a:top>
            <a:ln w="12700" cap="flat">
              <a:solidFill>
                <a:srgbClr val="3F3F3F"/>
              </a:solidFill>
              <a:prstDash val="solid"/>
              <a:round/>
            </a:ln>
          </a:top>
          <a:bottom>
            <a:ln w="38100" cap="flat">
              <a:solidFill>
                <a:srgbClr val="3F3F3F"/>
              </a:solidFill>
              <a:prstDash val="solid"/>
              <a:round/>
            </a:ln>
          </a:bottom>
          <a:insideH>
            <a:ln w="12700" cap="flat">
              <a:solidFill>
                <a:srgbClr val="3F3F3F"/>
              </a:solidFill>
              <a:prstDash val="solid"/>
              <a:round/>
            </a:ln>
          </a:insideH>
          <a:insideV>
            <a:ln w="12700" cap="flat">
              <a:solidFill>
                <a:srgbClr val="3F3F3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chemeClr val="accent2">
              <a:lumOff val="9019"/>
            </a:schemeClr>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22" autoAdjust="0"/>
  </p:normalViewPr>
  <p:slideViewPr>
    <p:cSldViewPr>
      <p:cViewPr varScale="1">
        <p:scale>
          <a:sx n="51" d="100"/>
          <a:sy n="51" d="100"/>
        </p:scale>
        <p:origin x="883" y="43"/>
      </p:cViewPr>
      <p:guideLst>
        <p:guide orient="horz" pos="3240"/>
        <p:guide pos="5760"/>
      </p:guideLst>
    </p:cSldViewPr>
  </p:slideViewPr>
  <p:outlineViewPr>
    <p:cViewPr>
      <p:scale>
        <a:sx n="33" d="100"/>
        <a:sy n="33" d="100"/>
      </p:scale>
      <p:origin x="48" y="426"/>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lague, Albert" userId="4c2865dc-c8be-4c09-a0fa-a164dac54c2e" providerId="ADAL" clId="{80934835-DE10-4BA6-B1A9-669681C4E801}"/>
    <pc:docChg chg="undo custSel addSld delSld modSld sldOrd">
      <pc:chgData name="Balague, Albert" userId="4c2865dc-c8be-4c09-a0fa-a164dac54c2e" providerId="ADAL" clId="{80934835-DE10-4BA6-B1A9-669681C4E801}" dt="2022-06-01T20:25:17.791" v="6368" actId="20577"/>
      <pc:docMkLst>
        <pc:docMk/>
      </pc:docMkLst>
      <pc:sldChg chg="delSp modSp mod">
        <pc:chgData name="Balague, Albert" userId="4c2865dc-c8be-4c09-a0fa-a164dac54c2e" providerId="ADAL" clId="{80934835-DE10-4BA6-B1A9-669681C4E801}" dt="2022-05-29T09:56:36.395" v="795" actId="403"/>
        <pc:sldMkLst>
          <pc:docMk/>
          <pc:sldMk cId="0" sldId="258"/>
        </pc:sldMkLst>
        <pc:spChg chg="mod">
          <ac:chgData name="Balague, Albert" userId="4c2865dc-c8be-4c09-a0fa-a164dac54c2e" providerId="ADAL" clId="{80934835-DE10-4BA6-B1A9-669681C4E801}" dt="2022-05-29T09:31:42.870" v="34" actId="1076"/>
          <ac:spMkLst>
            <pc:docMk/>
            <pc:sldMk cId="0" sldId="258"/>
            <ac:spMk id="4" creationId="{3AF38FB9-BA22-4223-8A61-970860C6EB1B}"/>
          </ac:spMkLst>
        </pc:spChg>
        <pc:spChg chg="mod">
          <ac:chgData name="Balague, Albert" userId="4c2865dc-c8be-4c09-a0fa-a164dac54c2e" providerId="ADAL" clId="{80934835-DE10-4BA6-B1A9-669681C4E801}" dt="2022-05-29T09:56:36.395" v="795" actId="403"/>
          <ac:spMkLst>
            <pc:docMk/>
            <pc:sldMk cId="0" sldId="258"/>
            <ac:spMk id="9" creationId="{02EC4830-6E9F-48D8-A3E9-48F077197F5A}"/>
          </ac:spMkLst>
        </pc:spChg>
        <pc:spChg chg="mod">
          <ac:chgData name="Balague, Albert" userId="4c2865dc-c8be-4c09-a0fa-a164dac54c2e" providerId="ADAL" clId="{80934835-DE10-4BA6-B1A9-669681C4E801}" dt="2022-05-29T09:32:08.382" v="42" actId="27636"/>
          <ac:spMkLst>
            <pc:docMk/>
            <pc:sldMk cId="0" sldId="258"/>
            <ac:spMk id="528" creationId="{00000000-0000-0000-0000-000000000000}"/>
          </ac:spMkLst>
        </pc:spChg>
        <pc:picChg chg="mod">
          <ac:chgData name="Balague, Albert" userId="4c2865dc-c8be-4c09-a0fa-a164dac54c2e" providerId="ADAL" clId="{80934835-DE10-4BA6-B1A9-669681C4E801}" dt="2022-05-29T09:33:08.923" v="55" actId="1076"/>
          <ac:picMkLst>
            <pc:docMk/>
            <pc:sldMk cId="0" sldId="258"/>
            <ac:picMk id="10" creationId="{A19152FE-1F69-4799-9F25-7F82402419F9}"/>
          </ac:picMkLst>
        </pc:picChg>
        <pc:picChg chg="del">
          <ac:chgData name="Balague, Albert" userId="4c2865dc-c8be-4c09-a0fa-a164dac54c2e" providerId="ADAL" clId="{80934835-DE10-4BA6-B1A9-669681C4E801}" dt="2022-05-29T09:33:02.957" v="52" actId="478"/>
          <ac:picMkLst>
            <pc:docMk/>
            <pc:sldMk cId="0" sldId="258"/>
            <ac:picMk id="11" creationId="{A2D7F7A4-F535-4A2A-AC93-BEE873635327}"/>
          </ac:picMkLst>
        </pc:picChg>
      </pc:sldChg>
      <pc:sldChg chg="delSp modSp mod modAnim">
        <pc:chgData name="Balague, Albert" userId="4c2865dc-c8be-4c09-a0fa-a164dac54c2e" providerId="ADAL" clId="{80934835-DE10-4BA6-B1A9-669681C4E801}" dt="2022-05-31T20:22:46.952" v="5936"/>
        <pc:sldMkLst>
          <pc:docMk/>
          <pc:sldMk cId="0" sldId="269"/>
        </pc:sldMkLst>
        <pc:spChg chg="mod">
          <ac:chgData name="Balague, Albert" userId="4c2865dc-c8be-4c09-a0fa-a164dac54c2e" providerId="ADAL" clId="{80934835-DE10-4BA6-B1A9-669681C4E801}" dt="2022-05-29T09:35:41.223" v="85" actId="1076"/>
          <ac:spMkLst>
            <pc:docMk/>
            <pc:sldMk cId="0" sldId="269"/>
            <ac:spMk id="10" creationId="{F4B43709-CE57-4FA3-8942-4B38CFB0CE3D}"/>
          </ac:spMkLst>
        </pc:spChg>
        <pc:spChg chg="del">
          <ac:chgData name="Balague, Albert" userId="4c2865dc-c8be-4c09-a0fa-a164dac54c2e" providerId="ADAL" clId="{80934835-DE10-4BA6-B1A9-669681C4E801}" dt="2022-05-29T09:35:03.912" v="77" actId="478"/>
          <ac:spMkLst>
            <pc:docMk/>
            <pc:sldMk cId="0" sldId="269"/>
            <ac:spMk id="21" creationId="{03A6F989-0D3B-4572-B7ED-6139922A851D}"/>
          </ac:spMkLst>
        </pc:spChg>
        <pc:spChg chg="del">
          <ac:chgData name="Balague, Albert" userId="4c2865dc-c8be-4c09-a0fa-a164dac54c2e" providerId="ADAL" clId="{80934835-DE10-4BA6-B1A9-669681C4E801}" dt="2022-05-29T09:35:03.912" v="77" actId="478"/>
          <ac:spMkLst>
            <pc:docMk/>
            <pc:sldMk cId="0" sldId="269"/>
            <ac:spMk id="22" creationId="{C58ADB82-3053-4D94-AFEC-1C75C7E6C11F}"/>
          </ac:spMkLst>
        </pc:spChg>
        <pc:spChg chg="del">
          <ac:chgData name="Balague, Albert" userId="4c2865dc-c8be-4c09-a0fa-a164dac54c2e" providerId="ADAL" clId="{80934835-DE10-4BA6-B1A9-669681C4E801}" dt="2022-05-29T09:35:03.912" v="77" actId="478"/>
          <ac:spMkLst>
            <pc:docMk/>
            <pc:sldMk cId="0" sldId="269"/>
            <ac:spMk id="23" creationId="{DFCEABF6-7D70-4519-8B5F-343E825F90D3}"/>
          </ac:spMkLst>
        </pc:spChg>
        <pc:picChg chg="mod">
          <ac:chgData name="Balague, Albert" userId="4c2865dc-c8be-4c09-a0fa-a164dac54c2e" providerId="ADAL" clId="{80934835-DE10-4BA6-B1A9-669681C4E801}" dt="2022-05-29T09:35:47.244" v="86" actId="14100"/>
          <ac:picMkLst>
            <pc:docMk/>
            <pc:sldMk cId="0" sldId="269"/>
            <ac:picMk id="12" creationId="{B40CC807-35FF-4533-BC07-7FDCDD567625}"/>
          </ac:picMkLst>
        </pc:picChg>
        <pc:picChg chg="mod">
          <ac:chgData name="Balague, Albert" userId="4c2865dc-c8be-4c09-a0fa-a164dac54c2e" providerId="ADAL" clId="{80934835-DE10-4BA6-B1A9-669681C4E801}" dt="2022-05-29T09:35:29.282" v="84" actId="1076"/>
          <ac:picMkLst>
            <pc:docMk/>
            <pc:sldMk cId="0" sldId="269"/>
            <ac:picMk id="14" creationId="{CC673905-A697-4004-BC68-F0FCF078EEE4}"/>
          </ac:picMkLst>
        </pc:picChg>
        <pc:picChg chg="mod">
          <ac:chgData name="Balague, Albert" userId="4c2865dc-c8be-4c09-a0fa-a164dac54c2e" providerId="ADAL" clId="{80934835-DE10-4BA6-B1A9-669681C4E801}" dt="2022-05-29T09:35:41.223" v="85" actId="1076"/>
          <ac:picMkLst>
            <pc:docMk/>
            <pc:sldMk cId="0" sldId="269"/>
            <ac:picMk id="15" creationId="{A24ABBFC-028F-442D-84A8-DB96E19374B9}"/>
          </ac:picMkLst>
        </pc:picChg>
        <pc:picChg chg="mod">
          <ac:chgData name="Balague, Albert" userId="4c2865dc-c8be-4c09-a0fa-a164dac54c2e" providerId="ADAL" clId="{80934835-DE10-4BA6-B1A9-669681C4E801}" dt="2022-05-29T09:34:15.406" v="68" actId="1076"/>
          <ac:picMkLst>
            <pc:docMk/>
            <pc:sldMk cId="0" sldId="269"/>
            <ac:picMk id="16" creationId="{C1C54A14-8520-4BEE-BC14-C1FAB079196B}"/>
          </ac:picMkLst>
        </pc:picChg>
        <pc:picChg chg="mod">
          <ac:chgData name="Balague, Albert" userId="4c2865dc-c8be-4c09-a0fa-a164dac54c2e" providerId="ADAL" clId="{80934835-DE10-4BA6-B1A9-669681C4E801}" dt="2022-05-29T09:34:15.406" v="68" actId="1076"/>
          <ac:picMkLst>
            <pc:docMk/>
            <pc:sldMk cId="0" sldId="269"/>
            <ac:picMk id="17" creationId="{FD9EC481-0564-44FF-9B4E-A08B6DF79CDC}"/>
          </ac:picMkLst>
        </pc:picChg>
        <pc:picChg chg="mod">
          <ac:chgData name="Balague, Albert" userId="4c2865dc-c8be-4c09-a0fa-a164dac54c2e" providerId="ADAL" clId="{80934835-DE10-4BA6-B1A9-669681C4E801}" dt="2022-05-29T09:34:15.406" v="68" actId="1076"/>
          <ac:picMkLst>
            <pc:docMk/>
            <pc:sldMk cId="0" sldId="269"/>
            <ac:picMk id="18" creationId="{5C582ACC-873E-4F41-9FBB-BB7ECF26B0FC}"/>
          </ac:picMkLst>
        </pc:picChg>
        <pc:picChg chg="del">
          <ac:chgData name="Balague, Albert" userId="4c2865dc-c8be-4c09-a0fa-a164dac54c2e" providerId="ADAL" clId="{80934835-DE10-4BA6-B1A9-669681C4E801}" dt="2022-05-29T09:34:19.809" v="69" actId="478"/>
          <ac:picMkLst>
            <pc:docMk/>
            <pc:sldMk cId="0" sldId="269"/>
            <ac:picMk id="20" creationId="{9954B2D6-4748-4262-8C3F-02F2DF2F1C01}"/>
          </ac:picMkLst>
        </pc:picChg>
        <pc:picChg chg="del">
          <ac:chgData name="Balague, Albert" userId="4c2865dc-c8be-4c09-a0fa-a164dac54c2e" providerId="ADAL" clId="{80934835-DE10-4BA6-B1A9-669681C4E801}" dt="2022-05-29T09:32:46.544" v="51" actId="478"/>
          <ac:picMkLst>
            <pc:docMk/>
            <pc:sldMk cId="0" sldId="269"/>
            <ac:picMk id="24" creationId="{4D113913-C1F6-48A6-9771-7ECCBC0EA1B0}"/>
          </ac:picMkLst>
        </pc:picChg>
        <pc:picChg chg="del">
          <ac:chgData name="Balague, Albert" userId="4c2865dc-c8be-4c09-a0fa-a164dac54c2e" providerId="ADAL" clId="{80934835-DE10-4BA6-B1A9-669681C4E801}" dt="2022-05-29T09:32:46.544" v="51" actId="478"/>
          <ac:picMkLst>
            <pc:docMk/>
            <pc:sldMk cId="0" sldId="269"/>
            <ac:picMk id="25" creationId="{BB874589-A505-4DAD-9069-7D753E392F39}"/>
          </ac:picMkLst>
        </pc:picChg>
      </pc:sldChg>
      <pc:sldChg chg="addSp delSp modSp mod delAnim modAnim">
        <pc:chgData name="Balague, Albert" userId="4c2865dc-c8be-4c09-a0fa-a164dac54c2e" providerId="ADAL" clId="{80934835-DE10-4BA6-B1A9-669681C4E801}" dt="2022-05-31T20:23:48.649" v="5947"/>
        <pc:sldMkLst>
          <pc:docMk/>
          <pc:sldMk cId="2812948498" sldId="297"/>
        </pc:sldMkLst>
        <pc:spChg chg="add mod">
          <ac:chgData name="Balague, Albert" userId="4c2865dc-c8be-4c09-a0fa-a164dac54c2e" providerId="ADAL" clId="{80934835-DE10-4BA6-B1A9-669681C4E801}" dt="2022-05-29T18:17:03.282" v="3181" actId="1076"/>
          <ac:spMkLst>
            <pc:docMk/>
            <pc:sldMk cId="2812948498" sldId="297"/>
            <ac:spMk id="2" creationId="{06C7D940-0F0C-4EC2-94D7-6DB8795C99FF}"/>
          </ac:spMkLst>
        </pc:spChg>
        <pc:spChg chg="del">
          <ac:chgData name="Balague, Albert" userId="4c2865dc-c8be-4c09-a0fa-a164dac54c2e" providerId="ADAL" clId="{80934835-DE10-4BA6-B1A9-669681C4E801}" dt="2022-05-29T09:36:34.331" v="98" actId="478"/>
          <ac:spMkLst>
            <pc:docMk/>
            <pc:sldMk cId="2812948498" sldId="297"/>
            <ac:spMk id="4" creationId="{A80473BC-BD4F-4332-A3EE-C6C8A093656D}"/>
          </ac:spMkLst>
        </pc:spChg>
        <pc:spChg chg="mod">
          <ac:chgData name="Balague, Albert" userId="4c2865dc-c8be-4c09-a0fa-a164dac54c2e" providerId="ADAL" clId="{80934835-DE10-4BA6-B1A9-669681C4E801}" dt="2022-05-29T09:36:23.660" v="97" actId="113"/>
          <ac:spMkLst>
            <pc:docMk/>
            <pc:sldMk cId="2812948498" sldId="297"/>
            <ac:spMk id="5" creationId="{7F89AF9D-E423-4748-98EB-8C4F6F915F9C}"/>
          </ac:spMkLst>
        </pc:spChg>
        <pc:spChg chg="del">
          <ac:chgData name="Balague, Albert" userId="4c2865dc-c8be-4c09-a0fa-a164dac54c2e" providerId="ADAL" clId="{80934835-DE10-4BA6-B1A9-669681C4E801}" dt="2022-05-29T09:36:34.331" v="98" actId="478"/>
          <ac:spMkLst>
            <pc:docMk/>
            <pc:sldMk cId="2812948498" sldId="297"/>
            <ac:spMk id="6" creationId="{F5897DFF-58BE-4576-BDB0-20BF89D0E55E}"/>
          </ac:spMkLst>
        </pc:spChg>
        <pc:spChg chg="del">
          <ac:chgData name="Balague, Albert" userId="4c2865dc-c8be-4c09-a0fa-a164dac54c2e" providerId="ADAL" clId="{80934835-DE10-4BA6-B1A9-669681C4E801}" dt="2022-05-29T09:36:34.331" v="98" actId="478"/>
          <ac:spMkLst>
            <pc:docMk/>
            <pc:sldMk cId="2812948498" sldId="297"/>
            <ac:spMk id="7" creationId="{23A63DCA-D27D-4E3A-89FF-A4F707BD9C76}"/>
          </ac:spMkLst>
        </pc:spChg>
        <pc:spChg chg="del">
          <ac:chgData name="Balague, Albert" userId="4c2865dc-c8be-4c09-a0fa-a164dac54c2e" providerId="ADAL" clId="{80934835-DE10-4BA6-B1A9-669681C4E801}" dt="2022-05-29T09:36:34.331" v="98" actId="478"/>
          <ac:spMkLst>
            <pc:docMk/>
            <pc:sldMk cId="2812948498" sldId="297"/>
            <ac:spMk id="8" creationId="{5AFD5B37-CF34-4766-B784-54DD681ECFB0}"/>
          </ac:spMkLst>
        </pc:spChg>
        <pc:spChg chg="del">
          <ac:chgData name="Balague, Albert" userId="4c2865dc-c8be-4c09-a0fa-a164dac54c2e" providerId="ADAL" clId="{80934835-DE10-4BA6-B1A9-669681C4E801}" dt="2022-05-29T09:36:34.331" v="98" actId="478"/>
          <ac:spMkLst>
            <pc:docMk/>
            <pc:sldMk cId="2812948498" sldId="297"/>
            <ac:spMk id="15" creationId="{2AF47A70-C9C9-4506-87F6-6481AD446AC1}"/>
          </ac:spMkLst>
        </pc:spChg>
        <pc:spChg chg="add mod">
          <ac:chgData name="Balague, Albert" userId="4c2865dc-c8be-4c09-a0fa-a164dac54c2e" providerId="ADAL" clId="{80934835-DE10-4BA6-B1A9-669681C4E801}" dt="2022-05-31T20:23:33.225" v="5942" actId="1076"/>
          <ac:spMkLst>
            <pc:docMk/>
            <pc:sldMk cId="2812948498" sldId="297"/>
            <ac:spMk id="18" creationId="{6B3D777E-F4BC-47DF-A4CD-A4AAA0EC2F7A}"/>
          </ac:spMkLst>
        </pc:spChg>
        <pc:spChg chg="add del mod">
          <ac:chgData name="Balague, Albert" userId="4c2865dc-c8be-4c09-a0fa-a164dac54c2e" providerId="ADAL" clId="{80934835-DE10-4BA6-B1A9-669681C4E801}" dt="2022-05-29T09:37:33.831" v="113" actId="478"/>
          <ac:spMkLst>
            <pc:docMk/>
            <pc:sldMk cId="2812948498" sldId="297"/>
            <ac:spMk id="25" creationId="{A7CAE0E3-7BEC-4F52-BE77-0E95497EBB1C}"/>
          </ac:spMkLst>
        </pc:spChg>
        <pc:spChg chg="add mod">
          <ac:chgData name="Balague, Albert" userId="4c2865dc-c8be-4c09-a0fa-a164dac54c2e" providerId="ADAL" clId="{80934835-DE10-4BA6-B1A9-669681C4E801}" dt="2022-05-29T18:15:02.344" v="3083" actId="20577"/>
          <ac:spMkLst>
            <pc:docMk/>
            <pc:sldMk cId="2812948498" sldId="297"/>
            <ac:spMk id="26" creationId="{64368859-A880-4D8B-9CC2-75BEAE9BE5F4}"/>
          </ac:spMkLst>
        </pc:spChg>
        <pc:spChg chg="add mod">
          <ac:chgData name="Balague, Albert" userId="4c2865dc-c8be-4c09-a0fa-a164dac54c2e" providerId="ADAL" clId="{80934835-DE10-4BA6-B1A9-669681C4E801}" dt="2022-05-29T18:17:01.208" v="3180" actId="1076"/>
          <ac:spMkLst>
            <pc:docMk/>
            <pc:sldMk cId="2812948498" sldId="297"/>
            <ac:spMk id="27" creationId="{A6A466D4-1F7B-4A6B-AAC7-DE5FBBD7D9CF}"/>
          </ac:spMkLst>
        </pc:spChg>
        <pc:spChg chg="add mod">
          <ac:chgData name="Balague, Albert" userId="4c2865dc-c8be-4c09-a0fa-a164dac54c2e" providerId="ADAL" clId="{80934835-DE10-4BA6-B1A9-669681C4E801}" dt="2022-05-29T18:16:59.377" v="3179" actId="1076"/>
          <ac:spMkLst>
            <pc:docMk/>
            <pc:sldMk cId="2812948498" sldId="297"/>
            <ac:spMk id="28" creationId="{BFECDAA7-0B9A-47A7-97CA-B8F7DA363E30}"/>
          </ac:spMkLst>
        </pc:spChg>
        <pc:spChg chg="add mod">
          <ac:chgData name="Balague, Albert" userId="4c2865dc-c8be-4c09-a0fa-a164dac54c2e" providerId="ADAL" clId="{80934835-DE10-4BA6-B1A9-669681C4E801}" dt="2022-05-29T18:16:57.335" v="3178" actId="1076"/>
          <ac:spMkLst>
            <pc:docMk/>
            <pc:sldMk cId="2812948498" sldId="297"/>
            <ac:spMk id="29" creationId="{35B5E122-6F9F-4B5D-90C4-B42969D4B7AB}"/>
          </ac:spMkLst>
        </pc:spChg>
        <pc:picChg chg="del">
          <ac:chgData name="Balague, Albert" userId="4c2865dc-c8be-4c09-a0fa-a164dac54c2e" providerId="ADAL" clId="{80934835-DE10-4BA6-B1A9-669681C4E801}" dt="2022-05-29T09:36:34.331" v="98" actId="478"/>
          <ac:picMkLst>
            <pc:docMk/>
            <pc:sldMk cId="2812948498" sldId="297"/>
            <ac:picMk id="10" creationId="{7B8E0CFC-5E37-40B8-9D8B-9D66BBF216C2}"/>
          </ac:picMkLst>
        </pc:picChg>
        <pc:picChg chg="del">
          <ac:chgData name="Balague, Albert" userId="4c2865dc-c8be-4c09-a0fa-a164dac54c2e" providerId="ADAL" clId="{80934835-DE10-4BA6-B1A9-669681C4E801}" dt="2022-05-29T09:36:34.331" v="98" actId="478"/>
          <ac:picMkLst>
            <pc:docMk/>
            <pc:sldMk cId="2812948498" sldId="297"/>
            <ac:picMk id="11" creationId="{89B40A05-9865-4F24-924E-0870BD59A58B}"/>
          </ac:picMkLst>
        </pc:picChg>
        <pc:picChg chg="del">
          <ac:chgData name="Balague, Albert" userId="4c2865dc-c8be-4c09-a0fa-a164dac54c2e" providerId="ADAL" clId="{80934835-DE10-4BA6-B1A9-669681C4E801}" dt="2022-05-29T09:36:34.331" v="98" actId="478"/>
          <ac:picMkLst>
            <pc:docMk/>
            <pc:sldMk cId="2812948498" sldId="297"/>
            <ac:picMk id="12" creationId="{80E9FB45-D639-4A73-8F0F-B4EC387B2EF0}"/>
          </ac:picMkLst>
        </pc:picChg>
        <pc:picChg chg="del">
          <ac:chgData name="Balague, Albert" userId="4c2865dc-c8be-4c09-a0fa-a164dac54c2e" providerId="ADAL" clId="{80934835-DE10-4BA6-B1A9-669681C4E801}" dt="2022-05-29T09:36:34.331" v="98" actId="478"/>
          <ac:picMkLst>
            <pc:docMk/>
            <pc:sldMk cId="2812948498" sldId="297"/>
            <ac:picMk id="17" creationId="{E8D167F6-F6BE-4D90-A394-499EFCBEA43D}"/>
          </ac:picMkLst>
        </pc:picChg>
        <pc:picChg chg="del">
          <ac:chgData name="Balague, Albert" userId="4c2865dc-c8be-4c09-a0fa-a164dac54c2e" providerId="ADAL" clId="{80934835-DE10-4BA6-B1A9-669681C4E801}" dt="2022-05-29T09:36:34.331" v="98" actId="478"/>
          <ac:picMkLst>
            <pc:docMk/>
            <pc:sldMk cId="2812948498" sldId="297"/>
            <ac:picMk id="19" creationId="{12B56238-3C99-4EE3-BA89-77A175031AF1}"/>
          </ac:picMkLst>
        </pc:picChg>
        <pc:picChg chg="del">
          <ac:chgData name="Balague, Albert" userId="4c2865dc-c8be-4c09-a0fa-a164dac54c2e" providerId="ADAL" clId="{80934835-DE10-4BA6-B1A9-669681C4E801}" dt="2022-05-29T09:36:34.331" v="98" actId="478"/>
          <ac:picMkLst>
            <pc:docMk/>
            <pc:sldMk cId="2812948498" sldId="297"/>
            <ac:picMk id="22" creationId="{3F4C4E81-21BC-4067-972E-C531D9574286}"/>
          </ac:picMkLst>
        </pc:picChg>
        <pc:picChg chg="del">
          <ac:chgData name="Balague, Albert" userId="4c2865dc-c8be-4c09-a0fa-a164dac54c2e" providerId="ADAL" clId="{80934835-DE10-4BA6-B1A9-669681C4E801}" dt="2022-05-29T09:37:01.977" v="102" actId="478"/>
          <ac:picMkLst>
            <pc:docMk/>
            <pc:sldMk cId="2812948498" sldId="297"/>
            <ac:picMk id="24" creationId="{0176DFDC-B631-45FF-84AE-EA9686F64694}"/>
          </ac:picMkLst>
        </pc:picChg>
        <pc:cxnChg chg="del">
          <ac:chgData name="Balague, Albert" userId="4c2865dc-c8be-4c09-a0fa-a164dac54c2e" providerId="ADAL" clId="{80934835-DE10-4BA6-B1A9-669681C4E801}" dt="2022-05-29T09:36:34.331" v="98" actId="478"/>
          <ac:cxnSpMkLst>
            <pc:docMk/>
            <pc:sldMk cId="2812948498" sldId="297"/>
            <ac:cxnSpMk id="20" creationId="{B12BC1B4-EBE8-4B8C-ABEF-945AB7FD9DFD}"/>
          </ac:cxnSpMkLst>
        </pc:cxnChg>
        <pc:cxnChg chg="del">
          <ac:chgData name="Balague, Albert" userId="4c2865dc-c8be-4c09-a0fa-a164dac54c2e" providerId="ADAL" clId="{80934835-DE10-4BA6-B1A9-669681C4E801}" dt="2022-05-29T09:36:34.331" v="98" actId="478"/>
          <ac:cxnSpMkLst>
            <pc:docMk/>
            <pc:sldMk cId="2812948498" sldId="297"/>
            <ac:cxnSpMk id="21" creationId="{B65BD8D4-9706-40D4-B1DE-61A45A5A9EDB}"/>
          </ac:cxnSpMkLst>
        </pc:cxnChg>
      </pc:sldChg>
      <pc:sldChg chg="delSp modSp mod modTransition">
        <pc:chgData name="Balague, Albert" userId="4c2865dc-c8be-4c09-a0fa-a164dac54c2e" providerId="ADAL" clId="{80934835-DE10-4BA6-B1A9-669681C4E801}" dt="2022-05-31T20:34:20.397" v="6000"/>
        <pc:sldMkLst>
          <pc:docMk/>
          <pc:sldMk cId="3012667733" sldId="298"/>
        </pc:sldMkLst>
        <pc:spChg chg="mod">
          <ac:chgData name="Balague, Albert" userId="4c2865dc-c8be-4c09-a0fa-a164dac54c2e" providerId="ADAL" clId="{80934835-DE10-4BA6-B1A9-669681C4E801}" dt="2022-05-29T10:27:20.821" v="1871" actId="403"/>
          <ac:spMkLst>
            <pc:docMk/>
            <pc:sldMk cId="3012667733" sldId="298"/>
            <ac:spMk id="5" creationId="{7F89AF9D-E423-4748-98EB-8C4F6F915F9C}"/>
          </ac:spMkLst>
        </pc:spChg>
        <pc:picChg chg="del">
          <ac:chgData name="Balague, Albert" userId="4c2865dc-c8be-4c09-a0fa-a164dac54c2e" providerId="ADAL" clId="{80934835-DE10-4BA6-B1A9-669681C4E801}" dt="2022-05-29T10:27:01.595" v="1840" actId="478"/>
          <ac:picMkLst>
            <pc:docMk/>
            <pc:sldMk cId="3012667733" sldId="298"/>
            <ac:picMk id="7" creationId="{11FFAE06-1C4D-4BEC-94F4-72B5D3EEAC75}"/>
          </ac:picMkLst>
        </pc:picChg>
      </pc:sldChg>
      <pc:sldChg chg="del">
        <pc:chgData name="Balague, Albert" userId="4c2865dc-c8be-4c09-a0fa-a164dac54c2e" providerId="ADAL" clId="{80934835-DE10-4BA6-B1A9-669681C4E801}" dt="2022-05-29T10:49:52.527" v="2657" actId="47"/>
        <pc:sldMkLst>
          <pc:docMk/>
          <pc:sldMk cId="3104607263" sldId="299"/>
        </pc:sldMkLst>
      </pc:sldChg>
      <pc:sldChg chg="del">
        <pc:chgData name="Balague, Albert" userId="4c2865dc-c8be-4c09-a0fa-a164dac54c2e" providerId="ADAL" clId="{80934835-DE10-4BA6-B1A9-669681C4E801}" dt="2022-05-29T10:49:51.594" v="2656" actId="47"/>
        <pc:sldMkLst>
          <pc:docMk/>
          <pc:sldMk cId="3747283243" sldId="300"/>
        </pc:sldMkLst>
      </pc:sldChg>
      <pc:sldChg chg="del">
        <pc:chgData name="Balague, Albert" userId="4c2865dc-c8be-4c09-a0fa-a164dac54c2e" providerId="ADAL" clId="{80934835-DE10-4BA6-B1A9-669681C4E801}" dt="2022-05-29T10:49:49.408" v="2654" actId="47"/>
        <pc:sldMkLst>
          <pc:docMk/>
          <pc:sldMk cId="2419766030" sldId="302"/>
        </pc:sldMkLst>
      </pc:sldChg>
      <pc:sldChg chg="del">
        <pc:chgData name="Balague, Albert" userId="4c2865dc-c8be-4c09-a0fa-a164dac54c2e" providerId="ADAL" clId="{80934835-DE10-4BA6-B1A9-669681C4E801}" dt="2022-05-29T09:36:05.183" v="87" actId="47"/>
        <pc:sldMkLst>
          <pc:docMk/>
          <pc:sldMk cId="1374236261" sldId="303"/>
        </pc:sldMkLst>
      </pc:sldChg>
      <pc:sldChg chg="del">
        <pc:chgData name="Balague, Albert" userId="4c2865dc-c8be-4c09-a0fa-a164dac54c2e" providerId="ADAL" clId="{80934835-DE10-4BA6-B1A9-669681C4E801}" dt="2022-05-29T09:41:25.001" v="387" actId="47"/>
        <pc:sldMkLst>
          <pc:docMk/>
          <pc:sldMk cId="2991414978" sldId="4188"/>
        </pc:sldMkLst>
      </pc:sldChg>
      <pc:sldChg chg="del">
        <pc:chgData name="Balague, Albert" userId="4c2865dc-c8be-4c09-a0fa-a164dac54c2e" providerId="ADAL" clId="{80934835-DE10-4BA6-B1A9-669681C4E801}" dt="2022-05-29T09:41:25.993" v="388" actId="47"/>
        <pc:sldMkLst>
          <pc:docMk/>
          <pc:sldMk cId="424050494" sldId="4189"/>
        </pc:sldMkLst>
      </pc:sldChg>
      <pc:sldChg chg="del">
        <pc:chgData name="Balague, Albert" userId="4c2865dc-c8be-4c09-a0fa-a164dac54c2e" providerId="ADAL" clId="{80934835-DE10-4BA6-B1A9-669681C4E801}" dt="2022-05-29T09:41:26.941" v="389" actId="47"/>
        <pc:sldMkLst>
          <pc:docMk/>
          <pc:sldMk cId="2079645251" sldId="4190"/>
        </pc:sldMkLst>
      </pc:sldChg>
      <pc:sldChg chg="del">
        <pc:chgData name="Balague, Albert" userId="4c2865dc-c8be-4c09-a0fa-a164dac54c2e" providerId="ADAL" clId="{80934835-DE10-4BA6-B1A9-669681C4E801}" dt="2022-05-29T09:41:23.826" v="386" actId="47"/>
        <pc:sldMkLst>
          <pc:docMk/>
          <pc:sldMk cId="3470674629" sldId="4191"/>
        </pc:sldMkLst>
      </pc:sldChg>
      <pc:sldChg chg="addSp delSp modSp mod ord modTransition">
        <pc:chgData name="Balague, Albert" userId="4c2865dc-c8be-4c09-a0fa-a164dac54c2e" providerId="ADAL" clId="{80934835-DE10-4BA6-B1A9-669681C4E801}" dt="2022-05-31T20:24:20.226" v="5948"/>
        <pc:sldMkLst>
          <pc:docMk/>
          <pc:sldMk cId="810228799" sldId="4192"/>
        </pc:sldMkLst>
        <pc:spChg chg="add mod">
          <ac:chgData name="Balague, Albert" userId="4c2865dc-c8be-4c09-a0fa-a164dac54c2e" providerId="ADAL" clId="{80934835-DE10-4BA6-B1A9-669681C4E801}" dt="2022-05-29T09:54:00.999" v="691" actId="20577"/>
          <ac:spMkLst>
            <pc:docMk/>
            <pc:sldMk cId="810228799" sldId="4192"/>
            <ac:spMk id="7" creationId="{55ED66BA-B5D4-4FA3-AFA5-111D3FDBA6D9}"/>
          </ac:spMkLst>
        </pc:spChg>
        <pc:picChg chg="add mod">
          <ac:chgData name="Balague, Albert" userId="4c2865dc-c8be-4c09-a0fa-a164dac54c2e" providerId="ADAL" clId="{80934835-DE10-4BA6-B1A9-669681C4E801}" dt="2022-05-29T09:53:05.649" v="640" actId="1076"/>
          <ac:picMkLst>
            <pc:docMk/>
            <pc:sldMk cId="810228799" sldId="4192"/>
            <ac:picMk id="6" creationId="{D056E54A-BC80-449B-9B07-5626A3A3270C}"/>
          </ac:picMkLst>
        </pc:picChg>
        <pc:picChg chg="del">
          <ac:chgData name="Balague, Albert" userId="4c2865dc-c8be-4c09-a0fa-a164dac54c2e" providerId="ADAL" clId="{80934835-DE10-4BA6-B1A9-669681C4E801}" dt="2022-05-29T09:53:00.963" v="638" actId="478"/>
          <ac:picMkLst>
            <pc:docMk/>
            <pc:sldMk cId="810228799" sldId="4192"/>
            <ac:picMk id="8" creationId="{D04F4E97-B94D-4622-BE96-5B1020941562}"/>
          </ac:picMkLst>
        </pc:picChg>
        <pc:picChg chg="del">
          <ac:chgData name="Balague, Albert" userId="4c2865dc-c8be-4c09-a0fa-a164dac54c2e" providerId="ADAL" clId="{80934835-DE10-4BA6-B1A9-669681C4E801}" dt="2022-05-29T09:52:54.332" v="637" actId="478"/>
          <ac:picMkLst>
            <pc:docMk/>
            <pc:sldMk cId="810228799" sldId="4192"/>
            <ac:picMk id="10" creationId="{04D1D46D-1BCE-427A-88B0-08E6A040CFA4}"/>
          </ac:picMkLst>
        </pc:picChg>
      </pc:sldChg>
      <pc:sldChg chg="del">
        <pc:chgData name="Balague, Albert" userId="4c2865dc-c8be-4c09-a0fa-a164dac54c2e" providerId="ADAL" clId="{80934835-DE10-4BA6-B1A9-669681C4E801}" dt="2022-05-29T09:54:22.287" v="695" actId="47"/>
        <pc:sldMkLst>
          <pc:docMk/>
          <pc:sldMk cId="2064907925" sldId="4193"/>
        </pc:sldMkLst>
      </pc:sldChg>
      <pc:sldChg chg="del">
        <pc:chgData name="Balague, Albert" userId="4c2865dc-c8be-4c09-a0fa-a164dac54c2e" providerId="ADAL" clId="{80934835-DE10-4BA6-B1A9-669681C4E801}" dt="2022-05-29T10:49:55.840" v="2660" actId="47"/>
        <pc:sldMkLst>
          <pc:docMk/>
          <pc:sldMk cId="1698474254" sldId="4194"/>
        </pc:sldMkLst>
      </pc:sldChg>
      <pc:sldChg chg="del">
        <pc:chgData name="Balague, Albert" userId="4c2865dc-c8be-4c09-a0fa-a164dac54c2e" providerId="ADAL" clId="{80934835-DE10-4BA6-B1A9-669681C4E801}" dt="2022-05-29T10:49:59.793" v="2665" actId="47"/>
        <pc:sldMkLst>
          <pc:docMk/>
          <pc:sldMk cId="1184958739" sldId="4195"/>
        </pc:sldMkLst>
      </pc:sldChg>
      <pc:sldChg chg="del">
        <pc:chgData name="Balague, Albert" userId="4c2865dc-c8be-4c09-a0fa-a164dac54c2e" providerId="ADAL" clId="{80934835-DE10-4BA6-B1A9-669681C4E801}" dt="2022-05-29T10:49:59.024" v="2664" actId="47"/>
        <pc:sldMkLst>
          <pc:docMk/>
          <pc:sldMk cId="3705735016" sldId="4196"/>
        </pc:sldMkLst>
      </pc:sldChg>
      <pc:sldChg chg="del">
        <pc:chgData name="Balague, Albert" userId="4c2865dc-c8be-4c09-a0fa-a164dac54c2e" providerId="ADAL" clId="{80934835-DE10-4BA6-B1A9-669681C4E801}" dt="2022-05-29T10:49:58.240" v="2663" actId="47"/>
        <pc:sldMkLst>
          <pc:docMk/>
          <pc:sldMk cId="3062091074" sldId="4197"/>
        </pc:sldMkLst>
      </pc:sldChg>
      <pc:sldChg chg="del">
        <pc:chgData name="Balague, Albert" userId="4c2865dc-c8be-4c09-a0fa-a164dac54c2e" providerId="ADAL" clId="{80934835-DE10-4BA6-B1A9-669681C4E801}" dt="2022-05-29T10:49:57.419" v="2662" actId="47"/>
        <pc:sldMkLst>
          <pc:docMk/>
          <pc:sldMk cId="667111862" sldId="4198"/>
        </pc:sldMkLst>
      </pc:sldChg>
      <pc:sldChg chg="del">
        <pc:chgData name="Balague, Albert" userId="4c2865dc-c8be-4c09-a0fa-a164dac54c2e" providerId="ADAL" clId="{80934835-DE10-4BA6-B1A9-669681C4E801}" dt="2022-05-29T10:49:56.707" v="2661" actId="47"/>
        <pc:sldMkLst>
          <pc:docMk/>
          <pc:sldMk cId="1159422384" sldId="4199"/>
        </pc:sldMkLst>
      </pc:sldChg>
      <pc:sldChg chg="del">
        <pc:chgData name="Balague, Albert" userId="4c2865dc-c8be-4c09-a0fa-a164dac54c2e" providerId="ADAL" clId="{80934835-DE10-4BA6-B1A9-669681C4E801}" dt="2022-05-29T10:49:54.819" v="2659" actId="47"/>
        <pc:sldMkLst>
          <pc:docMk/>
          <pc:sldMk cId="602345344" sldId="8280"/>
        </pc:sldMkLst>
      </pc:sldChg>
      <pc:sldChg chg="del">
        <pc:chgData name="Balague, Albert" userId="4c2865dc-c8be-4c09-a0fa-a164dac54c2e" providerId="ADAL" clId="{80934835-DE10-4BA6-B1A9-669681C4E801}" dt="2022-05-29T10:49:53.466" v="2658" actId="47"/>
        <pc:sldMkLst>
          <pc:docMk/>
          <pc:sldMk cId="1039362047" sldId="8282"/>
        </pc:sldMkLst>
      </pc:sldChg>
      <pc:sldChg chg="del">
        <pc:chgData name="Balague, Albert" userId="4c2865dc-c8be-4c09-a0fa-a164dac54c2e" providerId="ADAL" clId="{80934835-DE10-4BA6-B1A9-669681C4E801}" dt="2022-05-29T10:49:50.263" v="2655" actId="47"/>
        <pc:sldMkLst>
          <pc:docMk/>
          <pc:sldMk cId="3791744587" sldId="8283"/>
        </pc:sldMkLst>
      </pc:sldChg>
      <pc:sldChg chg="addSp delSp modSp mod modAnim">
        <pc:chgData name="Balague, Albert" userId="4c2865dc-c8be-4c09-a0fa-a164dac54c2e" providerId="ADAL" clId="{80934835-DE10-4BA6-B1A9-669681C4E801}" dt="2022-05-31T20:35:58.794" v="6012"/>
        <pc:sldMkLst>
          <pc:docMk/>
          <pc:sldMk cId="4222756126" sldId="8284"/>
        </pc:sldMkLst>
        <pc:spChg chg="del">
          <ac:chgData name="Balague, Albert" userId="4c2865dc-c8be-4c09-a0fa-a164dac54c2e" providerId="ADAL" clId="{80934835-DE10-4BA6-B1A9-669681C4E801}" dt="2022-05-29T10:52:23.635" v="2681" actId="478"/>
          <ac:spMkLst>
            <pc:docMk/>
            <pc:sldMk cId="4222756126" sldId="8284"/>
            <ac:spMk id="3" creationId="{894C55A8-2EE4-4C7A-9E3B-E55F601632A1}"/>
          </ac:spMkLst>
        </pc:spChg>
        <pc:spChg chg="add mod">
          <ac:chgData name="Balague, Albert" userId="4c2865dc-c8be-4c09-a0fa-a164dac54c2e" providerId="ADAL" clId="{80934835-DE10-4BA6-B1A9-669681C4E801}" dt="2022-05-29T17:58:44.369" v="2987" actId="20577"/>
          <ac:spMkLst>
            <pc:docMk/>
            <pc:sldMk cId="4222756126" sldId="8284"/>
            <ac:spMk id="6" creationId="{7E171C1D-46C4-44E8-A273-93B7E290D6DE}"/>
          </ac:spMkLst>
        </pc:spChg>
        <pc:spChg chg="add mod">
          <ac:chgData name="Balague, Albert" userId="4c2865dc-c8be-4c09-a0fa-a164dac54c2e" providerId="ADAL" clId="{80934835-DE10-4BA6-B1A9-669681C4E801}" dt="2022-05-29T18:50:49.243" v="5538" actId="1076"/>
          <ac:spMkLst>
            <pc:docMk/>
            <pc:sldMk cId="4222756126" sldId="8284"/>
            <ac:spMk id="7" creationId="{7DBB89AB-8867-4CE5-800A-7F96F46B7779}"/>
          </ac:spMkLst>
        </pc:spChg>
        <pc:spChg chg="add mod">
          <ac:chgData name="Balague, Albert" userId="4c2865dc-c8be-4c09-a0fa-a164dac54c2e" providerId="ADAL" clId="{80934835-DE10-4BA6-B1A9-669681C4E801}" dt="2022-05-29T18:49:00.791" v="5508" actId="1076"/>
          <ac:spMkLst>
            <pc:docMk/>
            <pc:sldMk cId="4222756126" sldId="8284"/>
            <ac:spMk id="8" creationId="{EFCFAE04-EC78-4E7F-AC7D-77E1991CF9C4}"/>
          </ac:spMkLst>
        </pc:spChg>
        <pc:spChg chg="add mod">
          <ac:chgData name="Balague, Albert" userId="4c2865dc-c8be-4c09-a0fa-a164dac54c2e" providerId="ADAL" clId="{80934835-DE10-4BA6-B1A9-669681C4E801}" dt="2022-05-29T18:50:37.667" v="5537" actId="1076"/>
          <ac:spMkLst>
            <pc:docMk/>
            <pc:sldMk cId="4222756126" sldId="8284"/>
            <ac:spMk id="9" creationId="{CE40924A-225B-48FC-B727-D9A5F34FF976}"/>
          </ac:spMkLst>
        </pc:spChg>
        <pc:spChg chg="add mod">
          <ac:chgData name="Balague, Albert" userId="4c2865dc-c8be-4c09-a0fa-a164dac54c2e" providerId="ADAL" clId="{80934835-DE10-4BA6-B1A9-669681C4E801}" dt="2022-05-29T18:49:00.791" v="5508" actId="1076"/>
          <ac:spMkLst>
            <pc:docMk/>
            <pc:sldMk cId="4222756126" sldId="8284"/>
            <ac:spMk id="10" creationId="{9432F557-1A1E-449E-A0E8-1BD4C43B7D4F}"/>
          </ac:spMkLst>
        </pc:spChg>
        <pc:spChg chg="add mod">
          <ac:chgData name="Balague, Albert" userId="4c2865dc-c8be-4c09-a0fa-a164dac54c2e" providerId="ADAL" clId="{80934835-DE10-4BA6-B1A9-669681C4E801}" dt="2022-05-29T18:49:00.791" v="5508" actId="1076"/>
          <ac:spMkLst>
            <pc:docMk/>
            <pc:sldMk cId="4222756126" sldId="8284"/>
            <ac:spMk id="11" creationId="{8EBC92C4-FDC2-4966-909A-13303FF99881}"/>
          </ac:spMkLst>
        </pc:spChg>
        <pc:spChg chg="add mod">
          <ac:chgData name="Balague, Albert" userId="4c2865dc-c8be-4c09-a0fa-a164dac54c2e" providerId="ADAL" clId="{80934835-DE10-4BA6-B1A9-669681C4E801}" dt="2022-05-29T18:49:00.791" v="5508" actId="1076"/>
          <ac:spMkLst>
            <pc:docMk/>
            <pc:sldMk cId="4222756126" sldId="8284"/>
            <ac:spMk id="12" creationId="{50EAF012-FD21-470E-9CCE-BE2177CB3F2A}"/>
          </ac:spMkLst>
        </pc:spChg>
        <pc:spChg chg="add mod">
          <ac:chgData name="Balague, Albert" userId="4c2865dc-c8be-4c09-a0fa-a164dac54c2e" providerId="ADAL" clId="{80934835-DE10-4BA6-B1A9-669681C4E801}" dt="2022-05-29T18:49:00.791" v="5508" actId="1076"/>
          <ac:spMkLst>
            <pc:docMk/>
            <pc:sldMk cId="4222756126" sldId="8284"/>
            <ac:spMk id="13" creationId="{7B8CEE1D-0FB5-40D8-8F1E-33E80D83D30E}"/>
          </ac:spMkLst>
        </pc:spChg>
        <pc:spChg chg="add mod">
          <ac:chgData name="Balague, Albert" userId="4c2865dc-c8be-4c09-a0fa-a164dac54c2e" providerId="ADAL" clId="{80934835-DE10-4BA6-B1A9-669681C4E801}" dt="2022-05-29T18:49:00.791" v="5508" actId="1076"/>
          <ac:spMkLst>
            <pc:docMk/>
            <pc:sldMk cId="4222756126" sldId="8284"/>
            <ac:spMk id="14" creationId="{E51F8E42-F179-4FE7-85A5-D6C199F7016A}"/>
          </ac:spMkLst>
        </pc:spChg>
        <pc:spChg chg="add mod">
          <ac:chgData name="Balague, Albert" userId="4c2865dc-c8be-4c09-a0fa-a164dac54c2e" providerId="ADAL" clId="{80934835-DE10-4BA6-B1A9-669681C4E801}" dt="2022-05-29T18:50:49.243" v="5538" actId="1076"/>
          <ac:spMkLst>
            <pc:docMk/>
            <pc:sldMk cId="4222756126" sldId="8284"/>
            <ac:spMk id="15" creationId="{7C8F75C2-F311-4420-9489-DED49F826F54}"/>
          </ac:spMkLst>
        </pc:spChg>
        <pc:spChg chg="add mod">
          <ac:chgData name="Balague, Albert" userId="4c2865dc-c8be-4c09-a0fa-a164dac54c2e" providerId="ADAL" clId="{80934835-DE10-4BA6-B1A9-669681C4E801}" dt="2022-05-29T18:49:04.691" v="5509" actId="1076"/>
          <ac:spMkLst>
            <pc:docMk/>
            <pc:sldMk cId="4222756126" sldId="8284"/>
            <ac:spMk id="16" creationId="{33D5920C-C6DE-4CB8-85D1-04F760BB1A90}"/>
          </ac:spMkLst>
        </pc:spChg>
        <pc:spChg chg="add mod">
          <ac:chgData name="Balague, Albert" userId="4c2865dc-c8be-4c09-a0fa-a164dac54c2e" providerId="ADAL" clId="{80934835-DE10-4BA6-B1A9-669681C4E801}" dt="2022-05-29T18:49:30.689" v="5520" actId="1076"/>
          <ac:spMkLst>
            <pc:docMk/>
            <pc:sldMk cId="4222756126" sldId="8284"/>
            <ac:spMk id="17" creationId="{E1FBD751-58D6-4785-BEBB-9FBDC15EFF55}"/>
          </ac:spMkLst>
        </pc:spChg>
        <pc:spChg chg="add mod">
          <ac:chgData name="Balague, Albert" userId="4c2865dc-c8be-4c09-a0fa-a164dac54c2e" providerId="ADAL" clId="{80934835-DE10-4BA6-B1A9-669681C4E801}" dt="2022-05-29T18:49:43.863" v="5522" actId="1076"/>
          <ac:spMkLst>
            <pc:docMk/>
            <pc:sldMk cId="4222756126" sldId="8284"/>
            <ac:spMk id="18" creationId="{B3AB4823-A9EE-44C5-A68D-72ECA274335B}"/>
          </ac:spMkLst>
        </pc:spChg>
        <pc:spChg chg="add mod">
          <ac:chgData name="Balague, Albert" userId="4c2865dc-c8be-4c09-a0fa-a164dac54c2e" providerId="ADAL" clId="{80934835-DE10-4BA6-B1A9-669681C4E801}" dt="2022-05-29T18:50:02.438" v="5524" actId="1076"/>
          <ac:spMkLst>
            <pc:docMk/>
            <pc:sldMk cId="4222756126" sldId="8284"/>
            <ac:spMk id="19" creationId="{76CD7600-BFBF-462B-B9CB-52C9AE3801E1}"/>
          </ac:spMkLst>
        </pc:spChg>
        <pc:spChg chg="add mod">
          <ac:chgData name="Balague, Albert" userId="4c2865dc-c8be-4c09-a0fa-a164dac54c2e" providerId="ADAL" clId="{80934835-DE10-4BA6-B1A9-669681C4E801}" dt="2022-05-29T18:50:37.667" v="5537" actId="1076"/>
          <ac:spMkLst>
            <pc:docMk/>
            <pc:sldMk cId="4222756126" sldId="8284"/>
            <ac:spMk id="20" creationId="{59935F46-F7EF-426C-975E-F05B315210E9}"/>
          </ac:spMkLst>
        </pc:spChg>
        <pc:picChg chg="del">
          <ac:chgData name="Balague, Albert" userId="4c2865dc-c8be-4c09-a0fa-a164dac54c2e" providerId="ADAL" clId="{80934835-DE10-4BA6-B1A9-669681C4E801}" dt="2022-05-29T10:52:25.780" v="2682" actId="478"/>
          <ac:picMkLst>
            <pc:docMk/>
            <pc:sldMk cId="4222756126" sldId="8284"/>
            <ac:picMk id="5" creationId="{336EAD62-F4D5-4EB1-9908-5AE225684E8B}"/>
          </ac:picMkLst>
        </pc:picChg>
      </pc:sldChg>
      <pc:sldChg chg="addSp delSp modSp mod delAnim modAnim">
        <pc:chgData name="Balague, Albert" userId="4c2865dc-c8be-4c09-a0fa-a164dac54c2e" providerId="ADAL" clId="{80934835-DE10-4BA6-B1A9-669681C4E801}" dt="2022-05-31T20:41:24.729" v="6167" actId="20577"/>
        <pc:sldMkLst>
          <pc:docMk/>
          <pc:sldMk cId="967107903" sldId="8285"/>
        </pc:sldMkLst>
        <pc:spChg chg="del mod">
          <ac:chgData name="Balague, Albert" userId="4c2865dc-c8be-4c09-a0fa-a164dac54c2e" providerId="ADAL" clId="{80934835-DE10-4BA6-B1A9-669681C4E801}" dt="2022-05-31T20:40:34.722" v="6095" actId="478"/>
          <ac:spMkLst>
            <pc:docMk/>
            <pc:sldMk cId="967107903" sldId="8285"/>
            <ac:spMk id="4" creationId="{3AF38FB9-BA22-4223-8A61-970860C6EB1B}"/>
          </ac:spMkLst>
        </pc:spChg>
        <pc:spChg chg="add del mod">
          <ac:chgData name="Balague, Albert" userId="4c2865dc-c8be-4c09-a0fa-a164dac54c2e" providerId="ADAL" clId="{80934835-DE10-4BA6-B1A9-669681C4E801}" dt="2022-05-31T20:39:44.705" v="6053" actId="478"/>
          <ac:spMkLst>
            <pc:docMk/>
            <pc:sldMk cId="967107903" sldId="8285"/>
            <ac:spMk id="10" creationId="{DF21A1B4-F4F7-4BF1-91EE-2B2221399E67}"/>
          </ac:spMkLst>
        </pc:spChg>
        <pc:spChg chg="add del mod">
          <ac:chgData name="Balague, Albert" userId="4c2865dc-c8be-4c09-a0fa-a164dac54c2e" providerId="ADAL" clId="{80934835-DE10-4BA6-B1A9-669681C4E801}" dt="2022-05-31T20:40:39.071" v="6096" actId="478"/>
          <ac:spMkLst>
            <pc:docMk/>
            <pc:sldMk cId="967107903" sldId="8285"/>
            <ac:spMk id="12" creationId="{4FDF54E2-A420-427E-A4DD-A750CADFB6D0}"/>
          </ac:spMkLst>
        </pc:spChg>
        <pc:spChg chg="add mod">
          <ac:chgData name="Balague, Albert" userId="4c2865dc-c8be-4c09-a0fa-a164dac54c2e" providerId="ADAL" clId="{80934835-DE10-4BA6-B1A9-669681C4E801}" dt="2022-05-31T20:41:24.729" v="6167" actId="20577"/>
          <ac:spMkLst>
            <pc:docMk/>
            <pc:sldMk cId="967107903" sldId="8285"/>
            <ac:spMk id="14" creationId="{43F4FF41-C154-497A-AE1C-260993626D0B}"/>
          </ac:spMkLst>
        </pc:spChg>
        <pc:picChg chg="add mod">
          <ac:chgData name="Balague, Albert" userId="4c2865dc-c8be-4c09-a0fa-a164dac54c2e" providerId="ADAL" clId="{80934835-DE10-4BA6-B1A9-669681C4E801}" dt="2022-05-29T10:50:36.872" v="2680"/>
          <ac:picMkLst>
            <pc:docMk/>
            <pc:sldMk cId="967107903" sldId="8285"/>
            <ac:picMk id="11" creationId="{1C243FA9-068C-4CA0-BF84-0E70557E207B}"/>
          </ac:picMkLst>
        </pc:picChg>
        <pc:picChg chg="del">
          <ac:chgData name="Balague, Albert" userId="4c2865dc-c8be-4c09-a0fa-a164dac54c2e" providerId="ADAL" clId="{80934835-DE10-4BA6-B1A9-669681C4E801}" dt="2022-05-29T10:50:35.954" v="2679" actId="478"/>
          <ac:picMkLst>
            <pc:docMk/>
            <pc:sldMk cId="967107903" sldId="8285"/>
            <ac:picMk id="12" creationId="{245B3BB4-5A01-4A0F-87C3-4AC16E199FFD}"/>
          </ac:picMkLst>
        </pc:picChg>
        <pc:picChg chg="del">
          <ac:chgData name="Balague, Albert" userId="4c2865dc-c8be-4c09-a0fa-a164dac54c2e" providerId="ADAL" clId="{80934835-DE10-4BA6-B1A9-669681C4E801}" dt="2022-05-29T10:50:23.735" v="2678" actId="478"/>
          <ac:picMkLst>
            <pc:docMk/>
            <pc:sldMk cId="967107903" sldId="8285"/>
            <ac:picMk id="14" creationId="{F3D58C27-C503-41C4-BF40-52E5A79E66FF}"/>
          </ac:picMkLst>
        </pc:picChg>
      </pc:sldChg>
      <pc:sldChg chg="addSp delSp modSp add mod modAnim">
        <pc:chgData name="Balague, Albert" userId="4c2865dc-c8be-4c09-a0fa-a164dac54c2e" providerId="ADAL" clId="{80934835-DE10-4BA6-B1A9-669681C4E801}" dt="2022-05-31T20:25:03.413" v="5950"/>
        <pc:sldMkLst>
          <pc:docMk/>
          <pc:sldMk cId="2312657471" sldId="8286"/>
        </pc:sldMkLst>
        <pc:spChg chg="mod">
          <ac:chgData name="Balague, Albert" userId="4c2865dc-c8be-4c09-a0fa-a164dac54c2e" providerId="ADAL" clId="{80934835-DE10-4BA6-B1A9-669681C4E801}" dt="2022-05-29T09:44:09.795" v="475" actId="1076"/>
          <ac:spMkLst>
            <pc:docMk/>
            <pc:sldMk cId="2312657471" sldId="8286"/>
            <ac:spMk id="5" creationId="{7F89AF9D-E423-4748-98EB-8C4F6F915F9C}"/>
          </ac:spMkLst>
        </pc:spChg>
        <pc:spChg chg="add mod">
          <ac:chgData name="Balague, Albert" userId="4c2865dc-c8be-4c09-a0fa-a164dac54c2e" providerId="ADAL" clId="{80934835-DE10-4BA6-B1A9-669681C4E801}" dt="2022-05-29T09:44:39.692" v="483" actId="1076"/>
          <ac:spMkLst>
            <pc:docMk/>
            <pc:sldMk cId="2312657471" sldId="8286"/>
            <ac:spMk id="6" creationId="{A2D86311-A7BE-484C-BF11-C0B4D02388F2}"/>
          </ac:spMkLst>
        </pc:spChg>
        <pc:spChg chg="add mod">
          <ac:chgData name="Balague, Albert" userId="4c2865dc-c8be-4c09-a0fa-a164dac54c2e" providerId="ADAL" clId="{80934835-DE10-4BA6-B1A9-669681C4E801}" dt="2022-05-29T09:47:09.223" v="546" actId="21"/>
          <ac:spMkLst>
            <pc:docMk/>
            <pc:sldMk cId="2312657471" sldId="8286"/>
            <ac:spMk id="7" creationId="{57B5D49F-4496-40F9-B0AE-029CEC1C56F8}"/>
          </ac:spMkLst>
        </pc:spChg>
        <pc:spChg chg="add mod">
          <ac:chgData name="Balague, Albert" userId="4c2865dc-c8be-4c09-a0fa-a164dac54c2e" providerId="ADAL" clId="{80934835-DE10-4BA6-B1A9-669681C4E801}" dt="2022-05-29T09:45:37.306" v="502" actId="1076"/>
          <ac:spMkLst>
            <pc:docMk/>
            <pc:sldMk cId="2312657471" sldId="8286"/>
            <ac:spMk id="8" creationId="{9BCB0C0A-6492-4DB3-8B3E-D2A8761F7BBA}"/>
          </ac:spMkLst>
        </pc:spChg>
        <pc:spChg chg="add mod">
          <ac:chgData name="Balague, Albert" userId="4c2865dc-c8be-4c09-a0fa-a164dac54c2e" providerId="ADAL" clId="{80934835-DE10-4BA6-B1A9-669681C4E801}" dt="2022-05-29T09:45:37.306" v="502" actId="1076"/>
          <ac:spMkLst>
            <pc:docMk/>
            <pc:sldMk cId="2312657471" sldId="8286"/>
            <ac:spMk id="9" creationId="{F74AD47C-62DA-415F-8DB5-96BF4BCE16DA}"/>
          </ac:spMkLst>
        </pc:spChg>
        <pc:spChg chg="del">
          <ac:chgData name="Balague, Albert" userId="4c2865dc-c8be-4c09-a0fa-a164dac54c2e" providerId="ADAL" clId="{80934835-DE10-4BA6-B1A9-669681C4E801}" dt="2022-05-29T09:42:32.657" v="441" actId="478"/>
          <ac:spMkLst>
            <pc:docMk/>
            <pc:sldMk cId="2312657471" sldId="8286"/>
            <ac:spMk id="18" creationId="{6B3D777E-F4BC-47DF-A4CD-A4AAA0EC2F7A}"/>
          </ac:spMkLst>
        </pc:spChg>
        <pc:spChg chg="del">
          <ac:chgData name="Balague, Albert" userId="4c2865dc-c8be-4c09-a0fa-a164dac54c2e" providerId="ADAL" clId="{80934835-DE10-4BA6-B1A9-669681C4E801}" dt="2022-05-29T09:42:32.657" v="441" actId="478"/>
          <ac:spMkLst>
            <pc:docMk/>
            <pc:sldMk cId="2312657471" sldId="8286"/>
            <ac:spMk id="26" creationId="{64368859-A880-4D8B-9CC2-75BEAE9BE5F4}"/>
          </ac:spMkLst>
        </pc:spChg>
      </pc:sldChg>
      <pc:sldChg chg="addSp delSp modSp add mod modTransition modAnim">
        <pc:chgData name="Balague, Albert" userId="4c2865dc-c8be-4c09-a0fa-a164dac54c2e" providerId="ADAL" clId="{80934835-DE10-4BA6-B1A9-669681C4E801}" dt="2022-06-01T20:23:34.382" v="6256"/>
        <pc:sldMkLst>
          <pc:docMk/>
          <pc:sldMk cId="354565724" sldId="8287"/>
        </pc:sldMkLst>
        <pc:spChg chg="mod">
          <ac:chgData name="Balague, Albert" userId="4c2865dc-c8be-4c09-a0fa-a164dac54c2e" providerId="ADAL" clId="{80934835-DE10-4BA6-B1A9-669681C4E801}" dt="2022-05-29T09:46:01.193" v="543" actId="20577"/>
          <ac:spMkLst>
            <pc:docMk/>
            <pc:sldMk cId="354565724" sldId="8287"/>
            <ac:spMk id="5" creationId="{7F89AF9D-E423-4748-98EB-8C4F6F915F9C}"/>
          </ac:spMkLst>
        </pc:spChg>
        <pc:spChg chg="mod">
          <ac:chgData name="Balague, Albert" userId="4c2865dc-c8be-4c09-a0fa-a164dac54c2e" providerId="ADAL" clId="{80934835-DE10-4BA6-B1A9-669681C4E801}" dt="2022-05-29T18:17:55.787" v="3182" actId="1076"/>
          <ac:spMkLst>
            <pc:docMk/>
            <pc:sldMk cId="354565724" sldId="8287"/>
            <ac:spMk id="6" creationId="{A2D86311-A7BE-484C-BF11-C0B4D02388F2}"/>
          </ac:spMkLst>
        </pc:spChg>
        <pc:spChg chg="del">
          <ac:chgData name="Balague, Albert" userId="4c2865dc-c8be-4c09-a0fa-a164dac54c2e" providerId="ADAL" clId="{80934835-DE10-4BA6-B1A9-669681C4E801}" dt="2022-05-29T09:46:08.256" v="544" actId="478"/>
          <ac:spMkLst>
            <pc:docMk/>
            <pc:sldMk cId="354565724" sldId="8287"/>
            <ac:spMk id="7" creationId="{57B5D49F-4496-40F9-B0AE-029CEC1C56F8}"/>
          </ac:spMkLst>
        </pc:spChg>
        <pc:spChg chg="del">
          <ac:chgData name="Balague, Albert" userId="4c2865dc-c8be-4c09-a0fa-a164dac54c2e" providerId="ADAL" clId="{80934835-DE10-4BA6-B1A9-669681C4E801}" dt="2022-05-29T09:46:08.256" v="544" actId="478"/>
          <ac:spMkLst>
            <pc:docMk/>
            <pc:sldMk cId="354565724" sldId="8287"/>
            <ac:spMk id="8" creationId="{9BCB0C0A-6492-4DB3-8B3E-D2A8761F7BBA}"/>
          </ac:spMkLst>
        </pc:spChg>
        <pc:spChg chg="del">
          <ac:chgData name="Balague, Albert" userId="4c2865dc-c8be-4c09-a0fa-a164dac54c2e" providerId="ADAL" clId="{80934835-DE10-4BA6-B1A9-669681C4E801}" dt="2022-05-29T09:46:08.256" v="544" actId="478"/>
          <ac:spMkLst>
            <pc:docMk/>
            <pc:sldMk cId="354565724" sldId="8287"/>
            <ac:spMk id="9" creationId="{F74AD47C-62DA-415F-8DB5-96BF4BCE16DA}"/>
          </ac:spMkLst>
        </pc:spChg>
        <pc:spChg chg="add mod">
          <ac:chgData name="Balague, Albert" userId="4c2865dc-c8be-4c09-a0fa-a164dac54c2e" providerId="ADAL" clId="{80934835-DE10-4BA6-B1A9-669681C4E801}" dt="2022-05-29T18:17:55.787" v="3182" actId="1076"/>
          <ac:spMkLst>
            <pc:docMk/>
            <pc:sldMk cId="354565724" sldId="8287"/>
            <ac:spMk id="10" creationId="{CEA31FDB-8747-4BAB-823C-0E52B0E9C851}"/>
          </ac:spMkLst>
        </pc:spChg>
        <pc:spChg chg="add mod">
          <ac:chgData name="Balague, Albert" userId="4c2865dc-c8be-4c09-a0fa-a164dac54c2e" providerId="ADAL" clId="{80934835-DE10-4BA6-B1A9-669681C4E801}" dt="2022-06-01T20:22:21.699" v="6232" actId="1035"/>
          <ac:spMkLst>
            <pc:docMk/>
            <pc:sldMk cId="354565724" sldId="8287"/>
            <ac:spMk id="11" creationId="{47C2B2A2-73B4-446C-9219-616C93688691}"/>
          </ac:spMkLst>
        </pc:spChg>
        <pc:spChg chg="add mod">
          <ac:chgData name="Balague, Albert" userId="4c2865dc-c8be-4c09-a0fa-a164dac54c2e" providerId="ADAL" clId="{80934835-DE10-4BA6-B1A9-669681C4E801}" dt="2022-06-01T20:22:21.699" v="6232" actId="1035"/>
          <ac:spMkLst>
            <pc:docMk/>
            <pc:sldMk cId="354565724" sldId="8287"/>
            <ac:spMk id="12" creationId="{F9470EFA-26EB-4FB0-80AF-CCF8FA77D95B}"/>
          </ac:spMkLst>
        </pc:spChg>
        <pc:spChg chg="add mod">
          <ac:chgData name="Balague, Albert" userId="4c2865dc-c8be-4c09-a0fa-a164dac54c2e" providerId="ADAL" clId="{80934835-DE10-4BA6-B1A9-669681C4E801}" dt="2022-05-29T18:17:55.787" v="3182" actId="1076"/>
          <ac:spMkLst>
            <pc:docMk/>
            <pc:sldMk cId="354565724" sldId="8287"/>
            <ac:spMk id="13" creationId="{64C01EB1-0499-412B-86B0-0E841336019F}"/>
          </ac:spMkLst>
        </pc:spChg>
        <pc:spChg chg="add mod">
          <ac:chgData name="Balague, Albert" userId="4c2865dc-c8be-4c09-a0fa-a164dac54c2e" providerId="ADAL" clId="{80934835-DE10-4BA6-B1A9-669681C4E801}" dt="2022-05-29T18:17:55.787" v="3182" actId="1076"/>
          <ac:spMkLst>
            <pc:docMk/>
            <pc:sldMk cId="354565724" sldId="8287"/>
            <ac:spMk id="14" creationId="{D232C130-C8CB-4F87-9CF4-088BA25A9100}"/>
          </ac:spMkLst>
        </pc:spChg>
        <pc:spChg chg="add mod">
          <ac:chgData name="Balague, Albert" userId="4c2865dc-c8be-4c09-a0fa-a164dac54c2e" providerId="ADAL" clId="{80934835-DE10-4BA6-B1A9-669681C4E801}" dt="2022-06-01T20:22:33.330" v="6250" actId="1036"/>
          <ac:spMkLst>
            <pc:docMk/>
            <pc:sldMk cId="354565724" sldId="8287"/>
            <ac:spMk id="15" creationId="{E846B944-A4B0-457E-A7DE-B3A06D167A07}"/>
          </ac:spMkLst>
        </pc:spChg>
      </pc:sldChg>
      <pc:sldChg chg="modSp add mod ord modTransition">
        <pc:chgData name="Balague, Albert" userId="4c2865dc-c8be-4c09-a0fa-a164dac54c2e" providerId="ADAL" clId="{80934835-DE10-4BA6-B1A9-669681C4E801}" dt="2022-05-31T20:28:01.362" v="5960"/>
        <pc:sldMkLst>
          <pc:docMk/>
          <pc:sldMk cId="2658323972" sldId="8288"/>
        </pc:sldMkLst>
        <pc:spChg chg="mod">
          <ac:chgData name="Balague, Albert" userId="4c2865dc-c8be-4c09-a0fa-a164dac54c2e" providerId="ADAL" clId="{80934835-DE10-4BA6-B1A9-669681C4E801}" dt="2022-05-29T09:54:35.059" v="717" actId="27636"/>
          <ac:spMkLst>
            <pc:docMk/>
            <pc:sldMk cId="2658323972" sldId="8288"/>
            <ac:spMk id="7" creationId="{55ED66BA-B5D4-4FA3-AFA5-111D3FDBA6D9}"/>
          </ac:spMkLst>
        </pc:spChg>
      </pc:sldChg>
      <pc:sldChg chg="addSp delSp modSp add mod ord addAnim delAnim modAnim">
        <pc:chgData name="Balague, Albert" userId="4c2865dc-c8be-4c09-a0fa-a164dac54c2e" providerId="ADAL" clId="{80934835-DE10-4BA6-B1A9-669681C4E801}" dt="2022-05-31T20:29:37.581" v="5969"/>
        <pc:sldMkLst>
          <pc:docMk/>
          <pc:sldMk cId="473245981" sldId="8289"/>
        </pc:sldMkLst>
        <pc:spChg chg="mod">
          <ac:chgData name="Balague, Albert" userId="4c2865dc-c8be-4c09-a0fa-a164dac54c2e" providerId="ADAL" clId="{80934835-DE10-4BA6-B1A9-669681C4E801}" dt="2022-05-29T10:06:23.171" v="999" actId="1076"/>
          <ac:spMkLst>
            <pc:docMk/>
            <pc:sldMk cId="473245981" sldId="8289"/>
            <ac:spMk id="5" creationId="{7F89AF9D-E423-4748-98EB-8C4F6F915F9C}"/>
          </ac:spMkLst>
        </pc:spChg>
        <pc:spChg chg="mod">
          <ac:chgData name="Balague, Albert" userId="4c2865dc-c8be-4c09-a0fa-a164dac54c2e" providerId="ADAL" clId="{80934835-DE10-4BA6-B1A9-669681C4E801}" dt="2022-05-29T10:06:23.171" v="999" actId="1076"/>
          <ac:spMkLst>
            <pc:docMk/>
            <pc:sldMk cId="473245981" sldId="8289"/>
            <ac:spMk id="6" creationId="{A2D86311-A7BE-484C-BF11-C0B4D02388F2}"/>
          </ac:spMkLst>
        </pc:spChg>
        <pc:spChg chg="del">
          <ac:chgData name="Balague, Albert" userId="4c2865dc-c8be-4c09-a0fa-a164dac54c2e" providerId="ADAL" clId="{80934835-DE10-4BA6-B1A9-669681C4E801}" dt="2022-05-29T09:56:10.569" v="788" actId="478"/>
          <ac:spMkLst>
            <pc:docMk/>
            <pc:sldMk cId="473245981" sldId="8289"/>
            <ac:spMk id="7" creationId="{57B5D49F-4496-40F9-B0AE-029CEC1C56F8}"/>
          </ac:spMkLst>
        </pc:spChg>
        <pc:spChg chg="del">
          <ac:chgData name="Balague, Albert" userId="4c2865dc-c8be-4c09-a0fa-a164dac54c2e" providerId="ADAL" clId="{80934835-DE10-4BA6-B1A9-669681C4E801}" dt="2022-05-29T09:56:12.420" v="789" actId="478"/>
          <ac:spMkLst>
            <pc:docMk/>
            <pc:sldMk cId="473245981" sldId="8289"/>
            <ac:spMk id="8" creationId="{9BCB0C0A-6492-4DB3-8B3E-D2A8761F7BBA}"/>
          </ac:spMkLst>
        </pc:spChg>
        <pc:spChg chg="del">
          <ac:chgData name="Balague, Albert" userId="4c2865dc-c8be-4c09-a0fa-a164dac54c2e" providerId="ADAL" clId="{80934835-DE10-4BA6-B1A9-669681C4E801}" dt="2022-05-29T09:56:10.569" v="788" actId="478"/>
          <ac:spMkLst>
            <pc:docMk/>
            <pc:sldMk cId="473245981" sldId="8289"/>
            <ac:spMk id="9" creationId="{F74AD47C-62DA-415F-8DB5-96BF4BCE16DA}"/>
          </ac:spMkLst>
        </pc:spChg>
        <pc:spChg chg="add mod">
          <ac:chgData name="Balague, Albert" userId="4c2865dc-c8be-4c09-a0fa-a164dac54c2e" providerId="ADAL" clId="{80934835-DE10-4BA6-B1A9-669681C4E801}" dt="2022-05-29T10:06:23.171" v="999" actId="1076"/>
          <ac:spMkLst>
            <pc:docMk/>
            <pc:sldMk cId="473245981" sldId="8289"/>
            <ac:spMk id="11" creationId="{319D16E8-29E6-4021-82EC-5C2C1D4A046D}"/>
          </ac:spMkLst>
        </pc:spChg>
        <pc:spChg chg="add del mod">
          <ac:chgData name="Balague, Albert" userId="4c2865dc-c8be-4c09-a0fa-a164dac54c2e" providerId="ADAL" clId="{80934835-DE10-4BA6-B1A9-669681C4E801}" dt="2022-05-29T09:58:44.046" v="831" actId="478"/>
          <ac:spMkLst>
            <pc:docMk/>
            <pc:sldMk cId="473245981" sldId="8289"/>
            <ac:spMk id="12" creationId="{366F4DFE-36AB-4C49-8BD3-DDC7B5CB6C7F}"/>
          </ac:spMkLst>
        </pc:spChg>
        <pc:spChg chg="add del mod">
          <ac:chgData name="Balague, Albert" userId="4c2865dc-c8be-4c09-a0fa-a164dac54c2e" providerId="ADAL" clId="{80934835-DE10-4BA6-B1A9-669681C4E801}" dt="2022-05-29T09:58:10.473" v="809" actId="478"/>
          <ac:spMkLst>
            <pc:docMk/>
            <pc:sldMk cId="473245981" sldId="8289"/>
            <ac:spMk id="13" creationId="{BE1CAEE3-F0B9-4D0B-A083-636A9862A18B}"/>
          </ac:spMkLst>
        </pc:spChg>
        <pc:spChg chg="add mod">
          <ac:chgData name="Balague, Albert" userId="4c2865dc-c8be-4c09-a0fa-a164dac54c2e" providerId="ADAL" clId="{80934835-DE10-4BA6-B1A9-669681C4E801}" dt="2022-05-31T20:28:43.318" v="5962" actId="1076"/>
          <ac:spMkLst>
            <pc:docMk/>
            <pc:sldMk cId="473245981" sldId="8289"/>
            <ac:spMk id="14" creationId="{8BCF24FD-B6B9-4834-BDA2-AE8A637166E9}"/>
          </ac:spMkLst>
        </pc:spChg>
        <pc:spChg chg="add del mod">
          <ac:chgData name="Balague, Albert" userId="4c2865dc-c8be-4c09-a0fa-a164dac54c2e" providerId="ADAL" clId="{80934835-DE10-4BA6-B1A9-669681C4E801}" dt="2022-05-29T10:00:25.088" v="856" actId="478"/>
          <ac:spMkLst>
            <pc:docMk/>
            <pc:sldMk cId="473245981" sldId="8289"/>
            <ac:spMk id="15" creationId="{788C651C-1B64-4A83-B6C0-4CFCA6BE7C09}"/>
          </ac:spMkLst>
        </pc:spChg>
        <pc:spChg chg="add del mod">
          <ac:chgData name="Balague, Albert" userId="4c2865dc-c8be-4c09-a0fa-a164dac54c2e" providerId="ADAL" clId="{80934835-DE10-4BA6-B1A9-669681C4E801}" dt="2022-05-29T10:06:23.171" v="999" actId="1076"/>
          <ac:spMkLst>
            <pc:docMk/>
            <pc:sldMk cId="473245981" sldId="8289"/>
            <ac:spMk id="16" creationId="{4F9BAF37-C953-4A4C-8A9C-CFCAB4156D26}"/>
          </ac:spMkLst>
        </pc:spChg>
        <pc:picChg chg="add mod">
          <ac:chgData name="Balague, Albert" userId="4c2865dc-c8be-4c09-a0fa-a164dac54c2e" providerId="ADAL" clId="{80934835-DE10-4BA6-B1A9-669681C4E801}" dt="2022-05-29T10:06:23.171" v="999" actId="1076"/>
          <ac:picMkLst>
            <pc:docMk/>
            <pc:sldMk cId="473245981" sldId="8289"/>
            <ac:picMk id="10" creationId="{3A727C50-01B5-460A-941C-98695EE75BC9}"/>
          </ac:picMkLst>
        </pc:picChg>
      </pc:sldChg>
      <pc:sldChg chg="delSp modSp add mod delAnim modAnim">
        <pc:chgData name="Balague, Albert" userId="4c2865dc-c8be-4c09-a0fa-a164dac54c2e" providerId="ADAL" clId="{80934835-DE10-4BA6-B1A9-669681C4E801}" dt="2022-05-31T20:30:14.787" v="5974"/>
        <pc:sldMkLst>
          <pc:docMk/>
          <pc:sldMk cId="1630807427" sldId="8290"/>
        </pc:sldMkLst>
        <pc:spChg chg="mod">
          <ac:chgData name="Balague, Albert" userId="4c2865dc-c8be-4c09-a0fa-a164dac54c2e" providerId="ADAL" clId="{80934835-DE10-4BA6-B1A9-669681C4E801}" dt="2022-05-29T18:18:21.684" v="3207" actId="20577"/>
          <ac:spMkLst>
            <pc:docMk/>
            <pc:sldMk cId="1630807427" sldId="8290"/>
            <ac:spMk id="5" creationId="{7F89AF9D-E423-4748-98EB-8C4F6F915F9C}"/>
          </ac:spMkLst>
        </pc:spChg>
        <pc:spChg chg="del">
          <ac:chgData name="Balague, Albert" userId="4c2865dc-c8be-4c09-a0fa-a164dac54c2e" providerId="ADAL" clId="{80934835-DE10-4BA6-B1A9-669681C4E801}" dt="2022-05-29T10:02:03.066" v="899" actId="478"/>
          <ac:spMkLst>
            <pc:docMk/>
            <pc:sldMk cId="1630807427" sldId="8290"/>
            <ac:spMk id="6" creationId="{A2D86311-A7BE-484C-BF11-C0B4D02388F2}"/>
          </ac:spMkLst>
        </pc:spChg>
        <pc:spChg chg="mod">
          <ac:chgData name="Balague, Albert" userId="4c2865dc-c8be-4c09-a0fa-a164dac54c2e" providerId="ADAL" clId="{80934835-DE10-4BA6-B1A9-669681C4E801}" dt="2022-05-29T18:18:36.621" v="3213" actId="1076"/>
          <ac:spMkLst>
            <pc:docMk/>
            <pc:sldMk cId="1630807427" sldId="8290"/>
            <ac:spMk id="11" creationId="{319D16E8-29E6-4021-82EC-5C2C1D4A046D}"/>
          </ac:spMkLst>
        </pc:spChg>
        <pc:spChg chg="del mod">
          <ac:chgData name="Balague, Albert" userId="4c2865dc-c8be-4c09-a0fa-a164dac54c2e" providerId="ADAL" clId="{80934835-DE10-4BA6-B1A9-669681C4E801}" dt="2022-05-29T18:18:24.920" v="3208" actId="478"/>
          <ac:spMkLst>
            <pc:docMk/>
            <pc:sldMk cId="1630807427" sldId="8290"/>
            <ac:spMk id="14" creationId="{8BCF24FD-B6B9-4834-BDA2-AE8A637166E9}"/>
          </ac:spMkLst>
        </pc:spChg>
        <pc:spChg chg="mod">
          <ac:chgData name="Balague, Albert" userId="4c2865dc-c8be-4c09-a0fa-a164dac54c2e" providerId="ADAL" clId="{80934835-DE10-4BA6-B1A9-669681C4E801}" dt="2022-05-29T18:18:28.412" v="3209" actId="1076"/>
          <ac:spMkLst>
            <pc:docMk/>
            <pc:sldMk cId="1630807427" sldId="8290"/>
            <ac:spMk id="16" creationId="{4F9BAF37-C953-4A4C-8A9C-CFCAB4156D26}"/>
          </ac:spMkLst>
        </pc:spChg>
        <pc:picChg chg="mod">
          <ac:chgData name="Balague, Albert" userId="4c2865dc-c8be-4c09-a0fa-a164dac54c2e" providerId="ADAL" clId="{80934835-DE10-4BA6-B1A9-669681C4E801}" dt="2022-05-29T10:07:28.384" v="1012" actId="1076"/>
          <ac:picMkLst>
            <pc:docMk/>
            <pc:sldMk cId="1630807427" sldId="8290"/>
            <ac:picMk id="10" creationId="{3A727C50-01B5-460A-941C-98695EE75BC9}"/>
          </ac:picMkLst>
        </pc:picChg>
      </pc:sldChg>
      <pc:sldChg chg="addSp delSp modSp add mod ord delAnim modAnim">
        <pc:chgData name="Balague, Albert" userId="4c2865dc-c8be-4c09-a0fa-a164dac54c2e" providerId="ADAL" clId="{80934835-DE10-4BA6-B1A9-669681C4E801}" dt="2022-05-31T20:30:50.183" v="5979"/>
        <pc:sldMkLst>
          <pc:docMk/>
          <pc:sldMk cId="2484764797" sldId="8291"/>
        </pc:sldMkLst>
        <pc:spChg chg="mod">
          <ac:chgData name="Balague, Albert" userId="4c2865dc-c8be-4c09-a0fa-a164dac54c2e" providerId="ADAL" clId="{80934835-DE10-4BA6-B1A9-669681C4E801}" dt="2022-05-29T10:28:16.082" v="1981" actId="20577"/>
          <ac:spMkLst>
            <pc:docMk/>
            <pc:sldMk cId="2484764797" sldId="8291"/>
            <ac:spMk id="5" creationId="{7F89AF9D-E423-4748-98EB-8C4F6F915F9C}"/>
          </ac:spMkLst>
        </pc:spChg>
        <pc:spChg chg="add mod">
          <ac:chgData name="Balague, Albert" userId="4c2865dc-c8be-4c09-a0fa-a164dac54c2e" providerId="ADAL" clId="{80934835-DE10-4BA6-B1A9-669681C4E801}" dt="2022-05-29T10:26:39.011" v="1837" actId="1076"/>
          <ac:spMkLst>
            <pc:docMk/>
            <pc:sldMk cId="2484764797" sldId="8291"/>
            <ac:spMk id="8" creationId="{A0A475BC-4EBD-4F05-BA76-A96278A99E37}"/>
          </ac:spMkLst>
        </pc:spChg>
        <pc:spChg chg="add mod">
          <ac:chgData name="Balague, Albert" userId="4c2865dc-c8be-4c09-a0fa-a164dac54c2e" providerId="ADAL" clId="{80934835-DE10-4BA6-B1A9-669681C4E801}" dt="2022-05-29T10:26:39.011" v="1837" actId="1076"/>
          <ac:spMkLst>
            <pc:docMk/>
            <pc:sldMk cId="2484764797" sldId="8291"/>
            <ac:spMk id="9" creationId="{38FD020E-4340-48C6-B8F1-87403EC0E69C}"/>
          </ac:spMkLst>
        </pc:spChg>
        <pc:spChg chg="del">
          <ac:chgData name="Balague, Albert" userId="4c2865dc-c8be-4c09-a0fa-a164dac54c2e" providerId="ADAL" clId="{80934835-DE10-4BA6-B1A9-669681C4E801}" dt="2022-05-29T10:12:26.006" v="1622" actId="478"/>
          <ac:spMkLst>
            <pc:docMk/>
            <pc:sldMk cId="2484764797" sldId="8291"/>
            <ac:spMk id="11" creationId="{319D16E8-29E6-4021-82EC-5C2C1D4A046D}"/>
          </ac:spMkLst>
        </pc:spChg>
        <pc:spChg chg="add mod">
          <ac:chgData name="Balague, Albert" userId="4c2865dc-c8be-4c09-a0fa-a164dac54c2e" providerId="ADAL" clId="{80934835-DE10-4BA6-B1A9-669681C4E801}" dt="2022-05-29T10:26:39.011" v="1837" actId="1076"/>
          <ac:spMkLst>
            <pc:docMk/>
            <pc:sldMk cId="2484764797" sldId="8291"/>
            <ac:spMk id="12" creationId="{BAC14B7C-B413-489A-88F1-5A9CD10192E5}"/>
          </ac:spMkLst>
        </pc:spChg>
        <pc:spChg chg="add mod">
          <ac:chgData name="Balague, Albert" userId="4c2865dc-c8be-4c09-a0fa-a164dac54c2e" providerId="ADAL" clId="{80934835-DE10-4BA6-B1A9-669681C4E801}" dt="2022-05-29T10:26:39.011" v="1837" actId="1076"/>
          <ac:spMkLst>
            <pc:docMk/>
            <pc:sldMk cId="2484764797" sldId="8291"/>
            <ac:spMk id="13" creationId="{ADE81CC4-BED6-4296-B95E-C999C624E9A1}"/>
          </ac:spMkLst>
        </pc:spChg>
        <pc:spChg chg="del">
          <ac:chgData name="Balague, Albert" userId="4c2865dc-c8be-4c09-a0fa-a164dac54c2e" providerId="ADAL" clId="{80934835-DE10-4BA6-B1A9-669681C4E801}" dt="2022-05-29T10:26:14.783" v="1833" actId="478"/>
          <ac:spMkLst>
            <pc:docMk/>
            <pc:sldMk cId="2484764797" sldId="8291"/>
            <ac:spMk id="14" creationId="{8BCF24FD-B6B9-4834-BDA2-AE8A637166E9}"/>
          </ac:spMkLst>
        </pc:spChg>
        <pc:spChg chg="add mod">
          <ac:chgData name="Balague, Albert" userId="4c2865dc-c8be-4c09-a0fa-a164dac54c2e" providerId="ADAL" clId="{80934835-DE10-4BA6-B1A9-669681C4E801}" dt="2022-05-29T10:26:39.011" v="1837" actId="1076"/>
          <ac:spMkLst>
            <pc:docMk/>
            <pc:sldMk cId="2484764797" sldId="8291"/>
            <ac:spMk id="15" creationId="{93353ACB-418E-4274-A236-A17A514D708E}"/>
          </ac:spMkLst>
        </pc:spChg>
        <pc:spChg chg="del mod">
          <ac:chgData name="Balague, Albert" userId="4c2865dc-c8be-4c09-a0fa-a164dac54c2e" providerId="ADAL" clId="{80934835-DE10-4BA6-B1A9-669681C4E801}" dt="2022-05-29T10:26:17.375" v="1834" actId="478"/>
          <ac:spMkLst>
            <pc:docMk/>
            <pc:sldMk cId="2484764797" sldId="8291"/>
            <ac:spMk id="16" creationId="{4F9BAF37-C953-4A4C-8A9C-CFCAB4156D26}"/>
          </ac:spMkLst>
        </pc:spChg>
        <pc:spChg chg="add mod">
          <ac:chgData name="Balague, Albert" userId="4c2865dc-c8be-4c09-a0fa-a164dac54c2e" providerId="ADAL" clId="{80934835-DE10-4BA6-B1A9-669681C4E801}" dt="2022-05-29T10:26:39.011" v="1837" actId="1076"/>
          <ac:spMkLst>
            <pc:docMk/>
            <pc:sldMk cId="2484764797" sldId="8291"/>
            <ac:spMk id="17" creationId="{51C558A4-37C8-4B0D-B541-8E538E34535E}"/>
          </ac:spMkLst>
        </pc:spChg>
        <pc:spChg chg="add mod">
          <ac:chgData name="Balague, Albert" userId="4c2865dc-c8be-4c09-a0fa-a164dac54c2e" providerId="ADAL" clId="{80934835-DE10-4BA6-B1A9-669681C4E801}" dt="2022-05-29T10:26:39.011" v="1837" actId="1076"/>
          <ac:spMkLst>
            <pc:docMk/>
            <pc:sldMk cId="2484764797" sldId="8291"/>
            <ac:spMk id="18" creationId="{88BFB1CC-93C5-400C-B2FD-337ED3DA3D5E}"/>
          </ac:spMkLst>
        </pc:spChg>
        <pc:spChg chg="add mod">
          <ac:chgData name="Balague, Albert" userId="4c2865dc-c8be-4c09-a0fa-a164dac54c2e" providerId="ADAL" clId="{80934835-DE10-4BA6-B1A9-669681C4E801}" dt="2022-05-29T10:26:39.011" v="1837" actId="1076"/>
          <ac:spMkLst>
            <pc:docMk/>
            <pc:sldMk cId="2484764797" sldId="8291"/>
            <ac:spMk id="19" creationId="{EC62091E-8F7F-4656-BCCF-B3884DBD965C}"/>
          </ac:spMkLst>
        </pc:spChg>
        <pc:spChg chg="add mod">
          <ac:chgData name="Balague, Albert" userId="4c2865dc-c8be-4c09-a0fa-a164dac54c2e" providerId="ADAL" clId="{80934835-DE10-4BA6-B1A9-669681C4E801}" dt="2022-05-29T10:26:39.011" v="1837" actId="1076"/>
          <ac:spMkLst>
            <pc:docMk/>
            <pc:sldMk cId="2484764797" sldId="8291"/>
            <ac:spMk id="20" creationId="{5EAAB26C-E94C-43DE-8BFA-229F45C3B15B}"/>
          </ac:spMkLst>
        </pc:spChg>
        <pc:spChg chg="add mod">
          <ac:chgData name="Balague, Albert" userId="4c2865dc-c8be-4c09-a0fa-a164dac54c2e" providerId="ADAL" clId="{80934835-DE10-4BA6-B1A9-669681C4E801}" dt="2022-05-29T10:26:39.011" v="1837" actId="1076"/>
          <ac:spMkLst>
            <pc:docMk/>
            <pc:sldMk cId="2484764797" sldId="8291"/>
            <ac:spMk id="21" creationId="{54571298-8D18-4159-AD63-1427F522210E}"/>
          </ac:spMkLst>
        </pc:spChg>
        <pc:spChg chg="add mod">
          <ac:chgData name="Balague, Albert" userId="4c2865dc-c8be-4c09-a0fa-a164dac54c2e" providerId="ADAL" clId="{80934835-DE10-4BA6-B1A9-669681C4E801}" dt="2022-05-29T10:26:47.091" v="1839" actId="1076"/>
          <ac:spMkLst>
            <pc:docMk/>
            <pc:sldMk cId="2484764797" sldId="8291"/>
            <ac:spMk id="22" creationId="{06AB5A2C-A034-463D-AEF0-66ABDCA3AC55}"/>
          </ac:spMkLst>
        </pc:spChg>
        <pc:spChg chg="add mod">
          <ac:chgData name="Balague, Albert" userId="4c2865dc-c8be-4c09-a0fa-a164dac54c2e" providerId="ADAL" clId="{80934835-DE10-4BA6-B1A9-669681C4E801}" dt="2022-05-29T10:26:42.625" v="1838" actId="1076"/>
          <ac:spMkLst>
            <pc:docMk/>
            <pc:sldMk cId="2484764797" sldId="8291"/>
            <ac:spMk id="24" creationId="{A557B115-5679-4808-91A4-77CA73CED1F0}"/>
          </ac:spMkLst>
        </pc:spChg>
        <pc:picChg chg="mod">
          <ac:chgData name="Balague, Albert" userId="4c2865dc-c8be-4c09-a0fa-a164dac54c2e" providerId="ADAL" clId="{80934835-DE10-4BA6-B1A9-669681C4E801}" dt="2022-05-29T10:26:28.787" v="1836" actId="1076"/>
          <ac:picMkLst>
            <pc:docMk/>
            <pc:sldMk cId="2484764797" sldId="8291"/>
            <ac:picMk id="23" creationId="{7D58BA5E-BB3B-45DA-AD78-3EB9AE20E15C}"/>
          </ac:picMkLst>
        </pc:picChg>
      </pc:sldChg>
      <pc:sldChg chg="add del">
        <pc:chgData name="Balague, Albert" userId="4c2865dc-c8be-4c09-a0fa-a164dac54c2e" providerId="ADAL" clId="{80934835-DE10-4BA6-B1A9-669681C4E801}" dt="2022-05-29T10:29:49.351" v="1987" actId="47"/>
        <pc:sldMkLst>
          <pc:docMk/>
          <pc:sldMk cId="3571289936" sldId="8292"/>
        </pc:sldMkLst>
      </pc:sldChg>
      <pc:sldChg chg="addSp delSp modSp add mod delAnim modAnim">
        <pc:chgData name="Balague, Albert" userId="4c2865dc-c8be-4c09-a0fa-a164dac54c2e" providerId="ADAL" clId="{80934835-DE10-4BA6-B1A9-669681C4E801}" dt="2022-05-31T20:32:11.240" v="5989"/>
        <pc:sldMkLst>
          <pc:docMk/>
          <pc:sldMk cId="3498351763" sldId="8293"/>
        </pc:sldMkLst>
        <pc:spChg chg="add mod">
          <ac:chgData name="Balague, Albert" userId="4c2865dc-c8be-4c09-a0fa-a164dac54c2e" providerId="ADAL" clId="{80934835-DE10-4BA6-B1A9-669681C4E801}" dt="2022-05-29T10:41:03.669" v="2465" actId="1076"/>
          <ac:spMkLst>
            <pc:docMk/>
            <pc:sldMk cId="3498351763" sldId="8293"/>
            <ac:spMk id="2" creationId="{7681AE3F-ACA3-4C2E-BD31-13813CE07F7A}"/>
          </ac:spMkLst>
        </pc:spChg>
        <pc:spChg chg="add mod">
          <ac:chgData name="Balague, Albert" userId="4c2865dc-c8be-4c09-a0fa-a164dac54c2e" providerId="ADAL" clId="{80934835-DE10-4BA6-B1A9-669681C4E801}" dt="2022-05-29T10:41:03.669" v="2465" actId="1076"/>
          <ac:spMkLst>
            <pc:docMk/>
            <pc:sldMk cId="3498351763" sldId="8293"/>
            <ac:spMk id="3" creationId="{923B5611-65EB-4CC9-A3A1-72E054BCF296}"/>
          </ac:spMkLst>
        </pc:spChg>
        <pc:spChg chg="add del">
          <ac:chgData name="Balague, Albert" userId="4c2865dc-c8be-4c09-a0fa-a164dac54c2e" providerId="ADAL" clId="{80934835-DE10-4BA6-B1A9-669681C4E801}" dt="2022-05-29T10:38:55.076" v="2323" actId="11529"/>
          <ac:spMkLst>
            <pc:docMk/>
            <pc:sldMk cId="3498351763" sldId="8293"/>
            <ac:spMk id="4" creationId="{9619150E-69B2-4E48-A61A-F824D6869164}"/>
          </ac:spMkLst>
        </pc:spChg>
        <pc:spChg chg="add mod">
          <ac:chgData name="Balague, Albert" userId="4c2865dc-c8be-4c09-a0fa-a164dac54c2e" providerId="ADAL" clId="{80934835-DE10-4BA6-B1A9-669681C4E801}" dt="2022-05-29T10:41:03.669" v="2465" actId="1076"/>
          <ac:spMkLst>
            <pc:docMk/>
            <pc:sldMk cId="3498351763" sldId="8293"/>
            <ac:spMk id="6" creationId="{719138BF-76A6-44A4-B992-0B3D7945B1B1}"/>
          </ac:spMkLst>
        </pc:spChg>
        <pc:spChg chg="del">
          <ac:chgData name="Balague, Albert" userId="4c2865dc-c8be-4c09-a0fa-a164dac54c2e" providerId="ADAL" clId="{80934835-DE10-4BA6-B1A9-669681C4E801}" dt="2022-05-29T10:28:40.346" v="1984" actId="478"/>
          <ac:spMkLst>
            <pc:docMk/>
            <pc:sldMk cId="3498351763" sldId="8293"/>
            <ac:spMk id="8" creationId="{A0A475BC-4EBD-4F05-BA76-A96278A99E37}"/>
          </ac:spMkLst>
        </pc:spChg>
        <pc:spChg chg="del">
          <ac:chgData name="Balague, Albert" userId="4c2865dc-c8be-4c09-a0fa-a164dac54c2e" providerId="ADAL" clId="{80934835-DE10-4BA6-B1A9-669681C4E801}" dt="2022-05-29T10:28:40.346" v="1984" actId="478"/>
          <ac:spMkLst>
            <pc:docMk/>
            <pc:sldMk cId="3498351763" sldId="8293"/>
            <ac:spMk id="9" creationId="{38FD020E-4340-48C6-B8F1-87403EC0E69C}"/>
          </ac:spMkLst>
        </pc:spChg>
        <pc:spChg chg="del">
          <ac:chgData name="Balague, Albert" userId="4c2865dc-c8be-4c09-a0fa-a164dac54c2e" providerId="ADAL" clId="{80934835-DE10-4BA6-B1A9-669681C4E801}" dt="2022-05-29T10:28:40.346" v="1984" actId="478"/>
          <ac:spMkLst>
            <pc:docMk/>
            <pc:sldMk cId="3498351763" sldId="8293"/>
            <ac:spMk id="12" creationId="{BAC14B7C-B413-489A-88F1-5A9CD10192E5}"/>
          </ac:spMkLst>
        </pc:spChg>
        <pc:spChg chg="del">
          <ac:chgData name="Balague, Albert" userId="4c2865dc-c8be-4c09-a0fa-a164dac54c2e" providerId="ADAL" clId="{80934835-DE10-4BA6-B1A9-669681C4E801}" dt="2022-05-29T10:28:40.346" v="1984" actId="478"/>
          <ac:spMkLst>
            <pc:docMk/>
            <pc:sldMk cId="3498351763" sldId="8293"/>
            <ac:spMk id="13" creationId="{ADE81CC4-BED6-4296-B95E-C999C624E9A1}"/>
          </ac:spMkLst>
        </pc:spChg>
        <pc:spChg chg="del">
          <ac:chgData name="Balague, Albert" userId="4c2865dc-c8be-4c09-a0fa-a164dac54c2e" providerId="ADAL" clId="{80934835-DE10-4BA6-B1A9-669681C4E801}" dt="2022-05-29T10:28:40.346" v="1984" actId="478"/>
          <ac:spMkLst>
            <pc:docMk/>
            <pc:sldMk cId="3498351763" sldId="8293"/>
            <ac:spMk id="15" creationId="{93353ACB-418E-4274-A236-A17A514D708E}"/>
          </ac:spMkLst>
        </pc:spChg>
        <pc:spChg chg="del">
          <ac:chgData name="Balague, Albert" userId="4c2865dc-c8be-4c09-a0fa-a164dac54c2e" providerId="ADAL" clId="{80934835-DE10-4BA6-B1A9-669681C4E801}" dt="2022-05-29T10:28:41.850" v="1985" actId="478"/>
          <ac:spMkLst>
            <pc:docMk/>
            <pc:sldMk cId="3498351763" sldId="8293"/>
            <ac:spMk id="17" creationId="{51C558A4-37C8-4B0D-B541-8E538E34535E}"/>
          </ac:spMkLst>
        </pc:spChg>
        <pc:spChg chg="del">
          <ac:chgData name="Balague, Albert" userId="4c2865dc-c8be-4c09-a0fa-a164dac54c2e" providerId="ADAL" clId="{80934835-DE10-4BA6-B1A9-669681C4E801}" dt="2022-05-29T10:28:40.346" v="1984" actId="478"/>
          <ac:spMkLst>
            <pc:docMk/>
            <pc:sldMk cId="3498351763" sldId="8293"/>
            <ac:spMk id="18" creationId="{88BFB1CC-93C5-400C-B2FD-337ED3DA3D5E}"/>
          </ac:spMkLst>
        </pc:spChg>
        <pc:spChg chg="del">
          <ac:chgData name="Balague, Albert" userId="4c2865dc-c8be-4c09-a0fa-a164dac54c2e" providerId="ADAL" clId="{80934835-DE10-4BA6-B1A9-669681C4E801}" dt="2022-05-29T10:28:40.346" v="1984" actId="478"/>
          <ac:spMkLst>
            <pc:docMk/>
            <pc:sldMk cId="3498351763" sldId="8293"/>
            <ac:spMk id="19" creationId="{EC62091E-8F7F-4656-BCCF-B3884DBD965C}"/>
          </ac:spMkLst>
        </pc:spChg>
        <pc:spChg chg="del">
          <ac:chgData name="Balague, Albert" userId="4c2865dc-c8be-4c09-a0fa-a164dac54c2e" providerId="ADAL" clId="{80934835-DE10-4BA6-B1A9-669681C4E801}" dt="2022-05-29T10:28:40.346" v="1984" actId="478"/>
          <ac:spMkLst>
            <pc:docMk/>
            <pc:sldMk cId="3498351763" sldId="8293"/>
            <ac:spMk id="20" creationId="{5EAAB26C-E94C-43DE-8BFA-229F45C3B15B}"/>
          </ac:spMkLst>
        </pc:spChg>
        <pc:spChg chg="del">
          <ac:chgData name="Balague, Albert" userId="4c2865dc-c8be-4c09-a0fa-a164dac54c2e" providerId="ADAL" clId="{80934835-DE10-4BA6-B1A9-669681C4E801}" dt="2022-05-29T10:28:40.346" v="1984" actId="478"/>
          <ac:spMkLst>
            <pc:docMk/>
            <pc:sldMk cId="3498351763" sldId="8293"/>
            <ac:spMk id="21" creationId="{54571298-8D18-4159-AD63-1427F522210E}"/>
          </ac:spMkLst>
        </pc:spChg>
        <pc:spChg chg="del">
          <ac:chgData name="Balague, Albert" userId="4c2865dc-c8be-4c09-a0fa-a164dac54c2e" providerId="ADAL" clId="{80934835-DE10-4BA6-B1A9-669681C4E801}" dt="2022-05-29T10:28:40.346" v="1984" actId="478"/>
          <ac:spMkLst>
            <pc:docMk/>
            <pc:sldMk cId="3498351763" sldId="8293"/>
            <ac:spMk id="22" creationId="{06AB5A2C-A034-463D-AEF0-66ABDCA3AC55}"/>
          </ac:spMkLst>
        </pc:spChg>
        <pc:spChg chg="del">
          <ac:chgData name="Balague, Albert" userId="4c2865dc-c8be-4c09-a0fa-a164dac54c2e" providerId="ADAL" clId="{80934835-DE10-4BA6-B1A9-669681C4E801}" dt="2022-05-29T10:28:40.346" v="1984" actId="478"/>
          <ac:spMkLst>
            <pc:docMk/>
            <pc:sldMk cId="3498351763" sldId="8293"/>
            <ac:spMk id="24" creationId="{A557B115-5679-4808-91A4-77CA73CED1F0}"/>
          </ac:spMkLst>
        </pc:spChg>
        <pc:spChg chg="add mod">
          <ac:chgData name="Balague, Albert" userId="4c2865dc-c8be-4c09-a0fa-a164dac54c2e" providerId="ADAL" clId="{80934835-DE10-4BA6-B1A9-669681C4E801}" dt="2022-05-29T10:41:03.669" v="2465" actId="1076"/>
          <ac:spMkLst>
            <pc:docMk/>
            <pc:sldMk cId="3498351763" sldId="8293"/>
            <ac:spMk id="25" creationId="{7C97F6B0-BC49-4781-9D08-942FBCA4ADF4}"/>
          </ac:spMkLst>
        </pc:spChg>
        <pc:spChg chg="add mod">
          <ac:chgData name="Balague, Albert" userId="4c2865dc-c8be-4c09-a0fa-a164dac54c2e" providerId="ADAL" clId="{80934835-DE10-4BA6-B1A9-669681C4E801}" dt="2022-05-29T10:41:03.669" v="2465" actId="1076"/>
          <ac:spMkLst>
            <pc:docMk/>
            <pc:sldMk cId="3498351763" sldId="8293"/>
            <ac:spMk id="26" creationId="{098E34E2-5E25-40A6-96C0-E733BA8B59DF}"/>
          </ac:spMkLst>
        </pc:spChg>
        <pc:spChg chg="add mod">
          <ac:chgData name="Balague, Albert" userId="4c2865dc-c8be-4c09-a0fa-a164dac54c2e" providerId="ADAL" clId="{80934835-DE10-4BA6-B1A9-669681C4E801}" dt="2022-05-29T10:41:03.669" v="2465" actId="1076"/>
          <ac:spMkLst>
            <pc:docMk/>
            <pc:sldMk cId="3498351763" sldId="8293"/>
            <ac:spMk id="27" creationId="{1946A1EB-EB2C-48E9-9741-1B817B2E9211}"/>
          </ac:spMkLst>
        </pc:spChg>
        <pc:spChg chg="add mod">
          <ac:chgData name="Balague, Albert" userId="4c2865dc-c8be-4c09-a0fa-a164dac54c2e" providerId="ADAL" clId="{80934835-DE10-4BA6-B1A9-669681C4E801}" dt="2022-05-29T10:41:03.669" v="2465" actId="1076"/>
          <ac:spMkLst>
            <pc:docMk/>
            <pc:sldMk cId="3498351763" sldId="8293"/>
            <ac:spMk id="28" creationId="{BF920204-4BEB-4D87-8F37-F8A5B82D4E6A}"/>
          </ac:spMkLst>
        </pc:spChg>
        <pc:spChg chg="add mod">
          <ac:chgData name="Balague, Albert" userId="4c2865dc-c8be-4c09-a0fa-a164dac54c2e" providerId="ADAL" clId="{80934835-DE10-4BA6-B1A9-669681C4E801}" dt="2022-05-29T10:41:03.669" v="2465" actId="1076"/>
          <ac:spMkLst>
            <pc:docMk/>
            <pc:sldMk cId="3498351763" sldId="8293"/>
            <ac:spMk id="29" creationId="{FAB0B90E-F48F-47D9-8633-FED74F848DE5}"/>
          </ac:spMkLst>
        </pc:spChg>
        <pc:spChg chg="add mod">
          <ac:chgData name="Balague, Albert" userId="4c2865dc-c8be-4c09-a0fa-a164dac54c2e" providerId="ADAL" clId="{80934835-DE10-4BA6-B1A9-669681C4E801}" dt="2022-05-29T10:41:03.669" v="2465" actId="1076"/>
          <ac:spMkLst>
            <pc:docMk/>
            <pc:sldMk cId="3498351763" sldId="8293"/>
            <ac:spMk id="30" creationId="{6F702EC9-875C-4560-B791-2AEDF62451DA}"/>
          </ac:spMkLst>
        </pc:spChg>
        <pc:spChg chg="add mod">
          <ac:chgData name="Balague, Albert" userId="4c2865dc-c8be-4c09-a0fa-a164dac54c2e" providerId="ADAL" clId="{80934835-DE10-4BA6-B1A9-669681C4E801}" dt="2022-05-29T10:41:03.669" v="2465" actId="1076"/>
          <ac:spMkLst>
            <pc:docMk/>
            <pc:sldMk cId="3498351763" sldId="8293"/>
            <ac:spMk id="31" creationId="{06B478E3-8E3A-4023-B8BD-2D69F98679C5}"/>
          </ac:spMkLst>
        </pc:spChg>
        <pc:spChg chg="add mod">
          <ac:chgData name="Balague, Albert" userId="4c2865dc-c8be-4c09-a0fa-a164dac54c2e" providerId="ADAL" clId="{80934835-DE10-4BA6-B1A9-669681C4E801}" dt="2022-05-29T10:41:03.669" v="2465" actId="1076"/>
          <ac:spMkLst>
            <pc:docMk/>
            <pc:sldMk cId="3498351763" sldId="8293"/>
            <ac:spMk id="32" creationId="{4CFD119A-A47E-4135-806F-BFE04ECFC8D9}"/>
          </ac:spMkLst>
        </pc:spChg>
        <pc:spChg chg="add mod">
          <ac:chgData name="Balague, Albert" userId="4c2865dc-c8be-4c09-a0fa-a164dac54c2e" providerId="ADAL" clId="{80934835-DE10-4BA6-B1A9-669681C4E801}" dt="2022-05-29T10:41:03.669" v="2465" actId="1076"/>
          <ac:spMkLst>
            <pc:docMk/>
            <pc:sldMk cId="3498351763" sldId="8293"/>
            <ac:spMk id="33" creationId="{41367339-6A41-42FD-84C8-A4CD7E6CD1FE}"/>
          </ac:spMkLst>
        </pc:spChg>
        <pc:spChg chg="add mod">
          <ac:chgData name="Balague, Albert" userId="4c2865dc-c8be-4c09-a0fa-a164dac54c2e" providerId="ADAL" clId="{80934835-DE10-4BA6-B1A9-669681C4E801}" dt="2022-05-29T18:19:04.471" v="3214" actId="20577"/>
          <ac:spMkLst>
            <pc:docMk/>
            <pc:sldMk cId="3498351763" sldId="8293"/>
            <ac:spMk id="34" creationId="{017DD361-BCE7-4D73-8536-2969BB5AB4FC}"/>
          </ac:spMkLst>
        </pc:spChg>
        <pc:spChg chg="add mod">
          <ac:chgData name="Balague, Albert" userId="4c2865dc-c8be-4c09-a0fa-a164dac54c2e" providerId="ADAL" clId="{80934835-DE10-4BA6-B1A9-669681C4E801}" dt="2022-05-29T10:41:03.669" v="2465" actId="1076"/>
          <ac:spMkLst>
            <pc:docMk/>
            <pc:sldMk cId="3498351763" sldId="8293"/>
            <ac:spMk id="35" creationId="{3431E775-583B-4C64-8522-67C92B7551FF}"/>
          </ac:spMkLst>
        </pc:spChg>
        <pc:spChg chg="add mod">
          <ac:chgData name="Balague, Albert" userId="4c2865dc-c8be-4c09-a0fa-a164dac54c2e" providerId="ADAL" clId="{80934835-DE10-4BA6-B1A9-669681C4E801}" dt="2022-05-29T18:28:02.174" v="3607" actId="1076"/>
          <ac:spMkLst>
            <pc:docMk/>
            <pc:sldMk cId="3498351763" sldId="8293"/>
            <ac:spMk id="41" creationId="{030374DB-2C6E-45C9-A236-37F2E78CCED9}"/>
          </ac:spMkLst>
        </pc:spChg>
        <pc:spChg chg="add mod">
          <ac:chgData name="Balague, Albert" userId="4c2865dc-c8be-4c09-a0fa-a164dac54c2e" providerId="ADAL" clId="{80934835-DE10-4BA6-B1A9-669681C4E801}" dt="2022-05-29T18:28:20.820" v="3609" actId="1076"/>
          <ac:spMkLst>
            <pc:docMk/>
            <pc:sldMk cId="3498351763" sldId="8293"/>
            <ac:spMk id="42" creationId="{F5C57CF0-7811-491D-AC72-2E675CEE8E1C}"/>
          </ac:spMkLst>
        </pc:spChg>
        <pc:picChg chg="mod">
          <ac:chgData name="Balague, Albert" userId="4c2865dc-c8be-4c09-a0fa-a164dac54c2e" providerId="ADAL" clId="{80934835-DE10-4BA6-B1A9-669681C4E801}" dt="2022-05-29T10:41:06.585" v="2466" actId="1076"/>
          <ac:picMkLst>
            <pc:docMk/>
            <pc:sldMk cId="3498351763" sldId="8293"/>
            <ac:picMk id="10" creationId="{3A727C50-01B5-460A-941C-98695EE75BC9}"/>
          </ac:picMkLst>
        </pc:picChg>
        <pc:cxnChg chg="add">
          <ac:chgData name="Balague, Albert" userId="4c2865dc-c8be-4c09-a0fa-a164dac54c2e" providerId="ADAL" clId="{80934835-DE10-4BA6-B1A9-669681C4E801}" dt="2022-05-29T10:41:35.013" v="2467" actId="11529"/>
          <ac:cxnSpMkLst>
            <pc:docMk/>
            <pc:sldMk cId="3498351763" sldId="8293"/>
            <ac:cxnSpMk id="11" creationId="{D8173F1D-8A3F-4918-B50F-397B2985F870}"/>
          </ac:cxnSpMkLst>
        </pc:cxnChg>
        <pc:cxnChg chg="add mod">
          <ac:chgData name="Balague, Albert" userId="4c2865dc-c8be-4c09-a0fa-a164dac54c2e" providerId="ADAL" clId="{80934835-DE10-4BA6-B1A9-669681C4E801}" dt="2022-05-29T10:42:17.107" v="2478" actId="14100"/>
          <ac:cxnSpMkLst>
            <pc:docMk/>
            <pc:sldMk cId="3498351763" sldId="8293"/>
            <ac:cxnSpMk id="36" creationId="{E58A1F4D-FA0A-4CFB-BAEA-5A5F5392E006}"/>
          </ac:cxnSpMkLst>
        </pc:cxnChg>
        <pc:cxnChg chg="add mod">
          <ac:chgData name="Balague, Albert" userId="4c2865dc-c8be-4c09-a0fa-a164dac54c2e" providerId="ADAL" clId="{80934835-DE10-4BA6-B1A9-669681C4E801}" dt="2022-05-29T10:42:08.198" v="2476" actId="14100"/>
          <ac:cxnSpMkLst>
            <pc:docMk/>
            <pc:sldMk cId="3498351763" sldId="8293"/>
            <ac:cxnSpMk id="37" creationId="{1CDC4522-2D39-4107-AE5D-F28CB9650196}"/>
          </ac:cxnSpMkLst>
        </pc:cxnChg>
        <pc:cxnChg chg="add mod">
          <ac:chgData name="Balague, Albert" userId="4c2865dc-c8be-4c09-a0fa-a164dac54c2e" providerId="ADAL" clId="{80934835-DE10-4BA6-B1A9-669681C4E801}" dt="2022-05-29T10:41:59.111" v="2474" actId="14100"/>
          <ac:cxnSpMkLst>
            <pc:docMk/>
            <pc:sldMk cId="3498351763" sldId="8293"/>
            <ac:cxnSpMk id="38" creationId="{DDDB3D2B-3E4A-4FEB-A51A-073B9D1043A4}"/>
          </ac:cxnSpMkLst>
        </pc:cxnChg>
      </pc:sldChg>
      <pc:sldChg chg="addSp delSp modSp add mod ord delAnim modAnim">
        <pc:chgData name="Balague, Albert" userId="4c2865dc-c8be-4c09-a0fa-a164dac54c2e" providerId="ADAL" clId="{80934835-DE10-4BA6-B1A9-669681C4E801}" dt="2022-05-31T20:34:01.426" v="5999"/>
        <pc:sldMkLst>
          <pc:docMk/>
          <pc:sldMk cId="1483334966" sldId="8294"/>
        </pc:sldMkLst>
        <pc:spChg chg="mod">
          <ac:chgData name="Balague, Albert" userId="4c2865dc-c8be-4c09-a0fa-a164dac54c2e" providerId="ADAL" clId="{80934835-DE10-4BA6-B1A9-669681C4E801}" dt="2022-05-29T10:45:41.850" v="2550" actId="20577"/>
          <ac:spMkLst>
            <pc:docMk/>
            <pc:sldMk cId="1483334966" sldId="8294"/>
            <ac:spMk id="5" creationId="{7F89AF9D-E423-4748-98EB-8C4F6F915F9C}"/>
          </ac:spMkLst>
        </pc:spChg>
        <pc:spChg chg="del">
          <ac:chgData name="Balague, Albert" userId="4c2865dc-c8be-4c09-a0fa-a164dac54c2e" providerId="ADAL" clId="{80934835-DE10-4BA6-B1A9-669681C4E801}" dt="2022-05-29T10:43:11.758" v="2503" actId="478"/>
          <ac:spMkLst>
            <pc:docMk/>
            <pc:sldMk cId="1483334966" sldId="8294"/>
            <ac:spMk id="8" creationId="{A0A475BC-4EBD-4F05-BA76-A96278A99E37}"/>
          </ac:spMkLst>
        </pc:spChg>
        <pc:spChg chg="del">
          <ac:chgData name="Balague, Albert" userId="4c2865dc-c8be-4c09-a0fa-a164dac54c2e" providerId="ADAL" clId="{80934835-DE10-4BA6-B1A9-669681C4E801}" dt="2022-05-29T10:43:11.758" v="2503" actId="478"/>
          <ac:spMkLst>
            <pc:docMk/>
            <pc:sldMk cId="1483334966" sldId="8294"/>
            <ac:spMk id="9" creationId="{38FD020E-4340-48C6-B8F1-87403EC0E69C}"/>
          </ac:spMkLst>
        </pc:spChg>
        <pc:spChg chg="del">
          <ac:chgData name="Balague, Albert" userId="4c2865dc-c8be-4c09-a0fa-a164dac54c2e" providerId="ADAL" clId="{80934835-DE10-4BA6-B1A9-669681C4E801}" dt="2022-05-29T10:43:11.758" v="2503" actId="478"/>
          <ac:spMkLst>
            <pc:docMk/>
            <pc:sldMk cId="1483334966" sldId="8294"/>
            <ac:spMk id="12" creationId="{BAC14B7C-B413-489A-88F1-5A9CD10192E5}"/>
          </ac:spMkLst>
        </pc:spChg>
        <pc:spChg chg="del">
          <ac:chgData name="Balague, Albert" userId="4c2865dc-c8be-4c09-a0fa-a164dac54c2e" providerId="ADAL" clId="{80934835-DE10-4BA6-B1A9-669681C4E801}" dt="2022-05-29T10:43:11.758" v="2503" actId="478"/>
          <ac:spMkLst>
            <pc:docMk/>
            <pc:sldMk cId="1483334966" sldId="8294"/>
            <ac:spMk id="13" creationId="{ADE81CC4-BED6-4296-B95E-C999C624E9A1}"/>
          </ac:spMkLst>
        </pc:spChg>
        <pc:spChg chg="del">
          <ac:chgData name="Balague, Albert" userId="4c2865dc-c8be-4c09-a0fa-a164dac54c2e" providerId="ADAL" clId="{80934835-DE10-4BA6-B1A9-669681C4E801}" dt="2022-05-29T10:43:11.758" v="2503" actId="478"/>
          <ac:spMkLst>
            <pc:docMk/>
            <pc:sldMk cId="1483334966" sldId="8294"/>
            <ac:spMk id="15" creationId="{93353ACB-418E-4274-A236-A17A514D708E}"/>
          </ac:spMkLst>
        </pc:spChg>
        <pc:spChg chg="del">
          <ac:chgData name="Balague, Albert" userId="4c2865dc-c8be-4c09-a0fa-a164dac54c2e" providerId="ADAL" clId="{80934835-DE10-4BA6-B1A9-669681C4E801}" dt="2022-05-29T10:43:11.758" v="2503" actId="478"/>
          <ac:spMkLst>
            <pc:docMk/>
            <pc:sldMk cId="1483334966" sldId="8294"/>
            <ac:spMk id="17" creationId="{51C558A4-37C8-4B0D-B541-8E538E34535E}"/>
          </ac:spMkLst>
        </pc:spChg>
        <pc:spChg chg="del">
          <ac:chgData name="Balague, Albert" userId="4c2865dc-c8be-4c09-a0fa-a164dac54c2e" providerId="ADAL" clId="{80934835-DE10-4BA6-B1A9-669681C4E801}" dt="2022-05-29T10:43:11.758" v="2503" actId="478"/>
          <ac:spMkLst>
            <pc:docMk/>
            <pc:sldMk cId="1483334966" sldId="8294"/>
            <ac:spMk id="18" creationId="{88BFB1CC-93C5-400C-B2FD-337ED3DA3D5E}"/>
          </ac:spMkLst>
        </pc:spChg>
        <pc:spChg chg="del">
          <ac:chgData name="Balague, Albert" userId="4c2865dc-c8be-4c09-a0fa-a164dac54c2e" providerId="ADAL" clId="{80934835-DE10-4BA6-B1A9-669681C4E801}" dt="2022-05-29T10:43:11.758" v="2503" actId="478"/>
          <ac:spMkLst>
            <pc:docMk/>
            <pc:sldMk cId="1483334966" sldId="8294"/>
            <ac:spMk id="19" creationId="{EC62091E-8F7F-4656-BCCF-B3884DBD965C}"/>
          </ac:spMkLst>
        </pc:spChg>
        <pc:spChg chg="del">
          <ac:chgData name="Balague, Albert" userId="4c2865dc-c8be-4c09-a0fa-a164dac54c2e" providerId="ADAL" clId="{80934835-DE10-4BA6-B1A9-669681C4E801}" dt="2022-05-29T10:43:11.758" v="2503" actId="478"/>
          <ac:spMkLst>
            <pc:docMk/>
            <pc:sldMk cId="1483334966" sldId="8294"/>
            <ac:spMk id="20" creationId="{5EAAB26C-E94C-43DE-8BFA-229F45C3B15B}"/>
          </ac:spMkLst>
        </pc:spChg>
        <pc:spChg chg="del">
          <ac:chgData name="Balague, Albert" userId="4c2865dc-c8be-4c09-a0fa-a164dac54c2e" providerId="ADAL" clId="{80934835-DE10-4BA6-B1A9-669681C4E801}" dt="2022-05-29T10:43:11.758" v="2503" actId="478"/>
          <ac:spMkLst>
            <pc:docMk/>
            <pc:sldMk cId="1483334966" sldId="8294"/>
            <ac:spMk id="21" creationId="{54571298-8D18-4159-AD63-1427F522210E}"/>
          </ac:spMkLst>
        </pc:spChg>
        <pc:spChg chg="del">
          <ac:chgData name="Balague, Albert" userId="4c2865dc-c8be-4c09-a0fa-a164dac54c2e" providerId="ADAL" clId="{80934835-DE10-4BA6-B1A9-669681C4E801}" dt="2022-05-29T10:43:11.758" v="2503" actId="478"/>
          <ac:spMkLst>
            <pc:docMk/>
            <pc:sldMk cId="1483334966" sldId="8294"/>
            <ac:spMk id="22" creationId="{06AB5A2C-A034-463D-AEF0-66ABDCA3AC55}"/>
          </ac:spMkLst>
        </pc:spChg>
        <pc:spChg chg="del">
          <ac:chgData name="Balague, Albert" userId="4c2865dc-c8be-4c09-a0fa-a164dac54c2e" providerId="ADAL" clId="{80934835-DE10-4BA6-B1A9-669681C4E801}" dt="2022-05-29T10:43:11.758" v="2503" actId="478"/>
          <ac:spMkLst>
            <pc:docMk/>
            <pc:sldMk cId="1483334966" sldId="8294"/>
            <ac:spMk id="24" creationId="{A557B115-5679-4808-91A4-77CA73CED1F0}"/>
          </ac:spMkLst>
        </pc:spChg>
        <pc:spChg chg="add del mod">
          <ac:chgData name="Balague, Albert" userId="4c2865dc-c8be-4c09-a0fa-a164dac54c2e" providerId="ADAL" clId="{80934835-DE10-4BA6-B1A9-669681C4E801}" dt="2022-05-29T10:44:13.168" v="2510" actId="478"/>
          <ac:spMkLst>
            <pc:docMk/>
            <pc:sldMk cId="1483334966" sldId="8294"/>
            <ac:spMk id="25" creationId="{8467816F-CC4B-4CC1-8FF6-DBDF8F937FC7}"/>
          </ac:spMkLst>
        </pc:spChg>
        <pc:spChg chg="add mod">
          <ac:chgData name="Balague, Albert" userId="4c2865dc-c8be-4c09-a0fa-a164dac54c2e" providerId="ADAL" clId="{80934835-DE10-4BA6-B1A9-669681C4E801}" dt="2022-05-31T19:59:19.527" v="5611" actId="1076"/>
          <ac:spMkLst>
            <pc:docMk/>
            <pc:sldMk cId="1483334966" sldId="8294"/>
            <ac:spMk id="26" creationId="{3D1A8363-9A8A-4058-ACF3-4F80FF24BA5C}"/>
          </ac:spMkLst>
        </pc:spChg>
        <pc:spChg chg="add mod">
          <ac:chgData name="Balague, Albert" userId="4c2865dc-c8be-4c09-a0fa-a164dac54c2e" providerId="ADAL" clId="{80934835-DE10-4BA6-B1A9-669681C4E801}" dt="2022-05-29T10:49:13.433" v="2649" actId="1035"/>
          <ac:spMkLst>
            <pc:docMk/>
            <pc:sldMk cId="1483334966" sldId="8294"/>
            <ac:spMk id="27" creationId="{F6AF0A29-7095-401A-BC25-D60A00C05CF8}"/>
          </ac:spMkLst>
        </pc:spChg>
        <pc:spChg chg="add mod">
          <ac:chgData name="Balague, Albert" userId="4c2865dc-c8be-4c09-a0fa-a164dac54c2e" providerId="ADAL" clId="{80934835-DE10-4BA6-B1A9-669681C4E801}" dt="2022-05-29T10:49:13.433" v="2649" actId="1035"/>
          <ac:spMkLst>
            <pc:docMk/>
            <pc:sldMk cId="1483334966" sldId="8294"/>
            <ac:spMk id="28" creationId="{8418BBE1-5AD1-464A-8697-60DB55821DFD}"/>
          </ac:spMkLst>
        </pc:spChg>
        <pc:spChg chg="add mod">
          <ac:chgData name="Balague, Albert" userId="4c2865dc-c8be-4c09-a0fa-a164dac54c2e" providerId="ADAL" clId="{80934835-DE10-4BA6-B1A9-669681C4E801}" dt="2022-05-29T10:49:13.433" v="2649" actId="1035"/>
          <ac:spMkLst>
            <pc:docMk/>
            <pc:sldMk cId="1483334966" sldId="8294"/>
            <ac:spMk id="29" creationId="{8DE43B33-1687-4D75-BB31-0BB3A90034E0}"/>
          </ac:spMkLst>
        </pc:spChg>
        <pc:spChg chg="add mod">
          <ac:chgData name="Balague, Albert" userId="4c2865dc-c8be-4c09-a0fa-a164dac54c2e" providerId="ADAL" clId="{80934835-DE10-4BA6-B1A9-669681C4E801}" dt="2022-05-29T10:49:13.433" v="2649" actId="1035"/>
          <ac:spMkLst>
            <pc:docMk/>
            <pc:sldMk cId="1483334966" sldId="8294"/>
            <ac:spMk id="30" creationId="{AA86A7DA-48A4-4AAF-A8E3-8B60455822D7}"/>
          </ac:spMkLst>
        </pc:spChg>
        <pc:spChg chg="add mod">
          <ac:chgData name="Balague, Albert" userId="4c2865dc-c8be-4c09-a0fa-a164dac54c2e" providerId="ADAL" clId="{80934835-DE10-4BA6-B1A9-669681C4E801}" dt="2022-05-29T10:49:13.433" v="2649" actId="1035"/>
          <ac:spMkLst>
            <pc:docMk/>
            <pc:sldMk cId="1483334966" sldId="8294"/>
            <ac:spMk id="31" creationId="{28800CEC-BF42-4ADB-A235-6C63B971D70A}"/>
          </ac:spMkLst>
        </pc:spChg>
        <pc:spChg chg="add mod">
          <ac:chgData name="Balague, Albert" userId="4c2865dc-c8be-4c09-a0fa-a164dac54c2e" providerId="ADAL" clId="{80934835-DE10-4BA6-B1A9-669681C4E801}" dt="2022-05-29T10:49:13.433" v="2649" actId="1035"/>
          <ac:spMkLst>
            <pc:docMk/>
            <pc:sldMk cId="1483334966" sldId="8294"/>
            <ac:spMk id="32" creationId="{9F1E7893-591F-4EED-A175-96DB3BD8462C}"/>
          </ac:spMkLst>
        </pc:spChg>
        <pc:spChg chg="add mod">
          <ac:chgData name="Balague, Albert" userId="4c2865dc-c8be-4c09-a0fa-a164dac54c2e" providerId="ADAL" clId="{80934835-DE10-4BA6-B1A9-669681C4E801}" dt="2022-05-29T10:49:13.433" v="2649" actId="1035"/>
          <ac:spMkLst>
            <pc:docMk/>
            <pc:sldMk cId="1483334966" sldId="8294"/>
            <ac:spMk id="33" creationId="{4589CCDA-7068-45A0-9025-7015AFEBA0B6}"/>
          </ac:spMkLst>
        </pc:spChg>
        <pc:spChg chg="add mod">
          <ac:chgData name="Balague, Albert" userId="4c2865dc-c8be-4c09-a0fa-a164dac54c2e" providerId="ADAL" clId="{80934835-DE10-4BA6-B1A9-669681C4E801}" dt="2022-05-29T10:49:00.857" v="2643" actId="113"/>
          <ac:spMkLst>
            <pc:docMk/>
            <pc:sldMk cId="1483334966" sldId="8294"/>
            <ac:spMk id="34" creationId="{0325EAEA-0775-413C-A3AD-9341D9C88BAF}"/>
          </ac:spMkLst>
        </pc:spChg>
        <pc:spChg chg="add mod">
          <ac:chgData name="Balague, Albert" userId="4c2865dc-c8be-4c09-a0fa-a164dac54c2e" providerId="ADAL" clId="{80934835-DE10-4BA6-B1A9-669681C4E801}" dt="2022-05-29T11:35:32.847" v="2770" actId="1076"/>
          <ac:spMkLst>
            <pc:docMk/>
            <pc:sldMk cId="1483334966" sldId="8294"/>
            <ac:spMk id="35" creationId="{F5F9EB40-7607-4806-BDB2-CA7D8240D3F7}"/>
          </ac:spMkLst>
        </pc:spChg>
        <pc:spChg chg="add mod">
          <ac:chgData name="Balague, Albert" userId="4c2865dc-c8be-4c09-a0fa-a164dac54c2e" providerId="ADAL" clId="{80934835-DE10-4BA6-B1A9-669681C4E801}" dt="2022-05-29T18:38:48.645" v="4086" actId="20577"/>
          <ac:spMkLst>
            <pc:docMk/>
            <pc:sldMk cId="1483334966" sldId="8294"/>
            <ac:spMk id="36" creationId="{EC0C3DD5-4106-493A-823C-4EA34E9B4FDD}"/>
          </ac:spMkLst>
        </pc:spChg>
        <pc:spChg chg="add mod">
          <ac:chgData name="Balague, Albert" userId="4c2865dc-c8be-4c09-a0fa-a164dac54c2e" providerId="ADAL" clId="{80934835-DE10-4BA6-B1A9-669681C4E801}" dt="2022-05-29T18:38:56.260" v="4092" actId="20577"/>
          <ac:spMkLst>
            <pc:docMk/>
            <pc:sldMk cId="1483334966" sldId="8294"/>
            <ac:spMk id="37" creationId="{93782C24-E8C8-4DE6-84B0-C65792AB9510}"/>
          </ac:spMkLst>
        </pc:spChg>
        <pc:spChg chg="add mod">
          <ac:chgData name="Balague, Albert" userId="4c2865dc-c8be-4c09-a0fa-a164dac54c2e" providerId="ADAL" clId="{80934835-DE10-4BA6-B1A9-669681C4E801}" dt="2022-05-29T18:38:59.749" v="4098" actId="20577"/>
          <ac:spMkLst>
            <pc:docMk/>
            <pc:sldMk cId="1483334966" sldId="8294"/>
            <ac:spMk id="38" creationId="{E3966C5B-FC01-4906-848A-A9E8785E274A}"/>
          </ac:spMkLst>
        </pc:spChg>
        <pc:spChg chg="add mod">
          <ac:chgData name="Balague, Albert" userId="4c2865dc-c8be-4c09-a0fa-a164dac54c2e" providerId="ADAL" clId="{80934835-DE10-4BA6-B1A9-669681C4E801}" dt="2022-05-29T18:44:29.406" v="4845" actId="20577"/>
          <ac:spMkLst>
            <pc:docMk/>
            <pc:sldMk cId="1483334966" sldId="8294"/>
            <ac:spMk id="46" creationId="{C30D5688-5F7D-4D8B-B51E-9F479AB98BA3}"/>
          </ac:spMkLst>
        </pc:spChg>
        <pc:spChg chg="add mod">
          <ac:chgData name="Balague, Albert" userId="4c2865dc-c8be-4c09-a0fa-a164dac54c2e" providerId="ADAL" clId="{80934835-DE10-4BA6-B1A9-669681C4E801}" dt="2022-05-29T18:43:21.804" v="4804" actId="14100"/>
          <ac:spMkLst>
            <pc:docMk/>
            <pc:sldMk cId="1483334966" sldId="8294"/>
            <ac:spMk id="47" creationId="{9688E161-152A-48FD-96FB-959F10D3EC1C}"/>
          </ac:spMkLst>
        </pc:spChg>
        <pc:spChg chg="add mod">
          <ac:chgData name="Balague, Albert" userId="4c2865dc-c8be-4c09-a0fa-a164dac54c2e" providerId="ADAL" clId="{80934835-DE10-4BA6-B1A9-669681C4E801}" dt="2022-05-29T18:45:03.088" v="4929" actId="1076"/>
          <ac:spMkLst>
            <pc:docMk/>
            <pc:sldMk cId="1483334966" sldId="8294"/>
            <ac:spMk id="48" creationId="{B21C3E0B-A0EF-4B5E-AA07-7CE6551FAABC}"/>
          </ac:spMkLst>
        </pc:spChg>
        <pc:spChg chg="add mod">
          <ac:chgData name="Balague, Albert" userId="4c2865dc-c8be-4c09-a0fa-a164dac54c2e" providerId="ADAL" clId="{80934835-DE10-4BA6-B1A9-669681C4E801}" dt="2022-05-29T18:46:53.979" v="5485" actId="1076"/>
          <ac:spMkLst>
            <pc:docMk/>
            <pc:sldMk cId="1483334966" sldId="8294"/>
            <ac:spMk id="49" creationId="{9F6EF755-A0F7-4148-985E-86BFBDE0510F}"/>
          </ac:spMkLst>
        </pc:spChg>
        <pc:cxnChg chg="add mod">
          <ac:chgData name="Balague, Albert" userId="4c2865dc-c8be-4c09-a0fa-a164dac54c2e" providerId="ADAL" clId="{80934835-DE10-4BA6-B1A9-669681C4E801}" dt="2022-05-29T11:36:46.558" v="2785" actId="14100"/>
          <ac:cxnSpMkLst>
            <pc:docMk/>
            <pc:sldMk cId="1483334966" sldId="8294"/>
            <ac:cxnSpMk id="39" creationId="{07E2FDF4-CE5B-483F-A55A-965848025FE0}"/>
          </ac:cxnSpMkLst>
        </pc:cxnChg>
        <pc:cxnChg chg="add del mod">
          <ac:chgData name="Balague, Albert" userId="4c2865dc-c8be-4c09-a0fa-a164dac54c2e" providerId="ADAL" clId="{80934835-DE10-4BA6-B1A9-669681C4E801}" dt="2022-05-29T11:36:52.183" v="2786" actId="478"/>
          <ac:cxnSpMkLst>
            <pc:docMk/>
            <pc:sldMk cId="1483334966" sldId="8294"/>
            <ac:cxnSpMk id="40" creationId="{970F5F57-8D20-481B-828E-FDF990BEE228}"/>
          </ac:cxnSpMkLst>
        </pc:cxnChg>
        <pc:cxnChg chg="add del mod">
          <ac:chgData name="Balague, Albert" userId="4c2865dc-c8be-4c09-a0fa-a164dac54c2e" providerId="ADAL" clId="{80934835-DE10-4BA6-B1A9-669681C4E801}" dt="2022-05-29T11:36:52.183" v="2786" actId="478"/>
          <ac:cxnSpMkLst>
            <pc:docMk/>
            <pc:sldMk cId="1483334966" sldId="8294"/>
            <ac:cxnSpMk id="41" creationId="{23CA3734-D147-4D41-B9F2-FE26601B5238}"/>
          </ac:cxnSpMkLst>
        </pc:cxnChg>
        <pc:cxnChg chg="add del mod">
          <ac:chgData name="Balague, Albert" userId="4c2865dc-c8be-4c09-a0fa-a164dac54c2e" providerId="ADAL" clId="{80934835-DE10-4BA6-B1A9-669681C4E801}" dt="2022-05-29T11:36:52.183" v="2786" actId="478"/>
          <ac:cxnSpMkLst>
            <pc:docMk/>
            <pc:sldMk cId="1483334966" sldId="8294"/>
            <ac:cxnSpMk id="42" creationId="{0C769C9B-EA44-4039-BE25-62B41353AE59}"/>
          </ac:cxnSpMkLst>
        </pc:cxnChg>
        <pc:cxnChg chg="add mod">
          <ac:chgData name="Balague, Albert" userId="4c2865dc-c8be-4c09-a0fa-a164dac54c2e" providerId="ADAL" clId="{80934835-DE10-4BA6-B1A9-669681C4E801}" dt="2022-05-29T11:37:02.925" v="2792" actId="1076"/>
          <ac:cxnSpMkLst>
            <pc:docMk/>
            <pc:sldMk cId="1483334966" sldId="8294"/>
            <ac:cxnSpMk id="43" creationId="{8FB71114-608F-4D17-BBD7-6DCDFDB168F6}"/>
          </ac:cxnSpMkLst>
        </pc:cxnChg>
        <pc:cxnChg chg="add mod">
          <ac:chgData name="Balague, Albert" userId="4c2865dc-c8be-4c09-a0fa-a164dac54c2e" providerId="ADAL" clId="{80934835-DE10-4BA6-B1A9-669681C4E801}" dt="2022-05-29T11:37:00.821" v="2791" actId="1076"/>
          <ac:cxnSpMkLst>
            <pc:docMk/>
            <pc:sldMk cId="1483334966" sldId="8294"/>
            <ac:cxnSpMk id="44" creationId="{B188CDC3-9B53-492A-895B-84B80DDA3722}"/>
          </ac:cxnSpMkLst>
        </pc:cxnChg>
        <pc:cxnChg chg="add mod">
          <ac:chgData name="Balague, Albert" userId="4c2865dc-c8be-4c09-a0fa-a164dac54c2e" providerId="ADAL" clId="{80934835-DE10-4BA6-B1A9-669681C4E801}" dt="2022-05-29T11:36:58.450" v="2790" actId="1076"/>
          <ac:cxnSpMkLst>
            <pc:docMk/>
            <pc:sldMk cId="1483334966" sldId="8294"/>
            <ac:cxnSpMk id="45" creationId="{C72D790A-DC3A-4B9D-B3EA-6B765BB455E8}"/>
          </ac:cxnSpMkLst>
        </pc:cxnChg>
      </pc:sldChg>
      <pc:sldChg chg="addSp delSp modSp add mod modAnim">
        <pc:chgData name="Balague, Albert" userId="4c2865dc-c8be-4c09-a0fa-a164dac54c2e" providerId="ADAL" clId="{80934835-DE10-4BA6-B1A9-669681C4E801}" dt="2022-06-01T20:25:17.791" v="6368" actId="20577"/>
        <pc:sldMkLst>
          <pc:docMk/>
          <pc:sldMk cId="604818543" sldId="8295"/>
        </pc:sldMkLst>
        <pc:spChg chg="del mod">
          <ac:chgData name="Balague, Albert" userId="4c2865dc-c8be-4c09-a0fa-a164dac54c2e" providerId="ADAL" clId="{80934835-DE10-4BA6-B1A9-669681C4E801}" dt="2022-05-29T17:57:53.670" v="2966" actId="478"/>
          <ac:spMkLst>
            <pc:docMk/>
            <pc:sldMk cId="604818543" sldId="8295"/>
            <ac:spMk id="2" creationId="{3212B2FC-76B2-4DC4-8BF6-F03021291AD1}"/>
          </ac:spMkLst>
        </pc:spChg>
        <pc:spChg chg="add del mod">
          <ac:chgData name="Balague, Albert" userId="4c2865dc-c8be-4c09-a0fa-a164dac54c2e" providerId="ADAL" clId="{80934835-DE10-4BA6-B1A9-669681C4E801}" dt="2022-05-31T20:00:08.098" v="5624" actId="1036"/>
          <ac:spMkLst>
            <pc:docMk/>
            <pc:sldMk cId="604818543" sldId="8295"/>
            <ac:spMk id="4" creationId="{6CE0BDEF-34E9-4B7D-B8E2-39B0F9C358EA}"/>
          </ac:spMkLst>
        </pc:spChg>
        <pc:spChg chg="mod">
          <ac:chgData name="Balague, Albert" userId="4c2865dc-c8be-4c09-a0fa-a164dac54c2e" providerId="ADAL" clId="{80934835-DE10-4BA6-B1A9-669681C4E801}" dt="2022-05-29T17:57:57.972" v="2967" actId="1076"/>
          <ac:spMkLst>
            <pc:docMk/>
            <pc:sldMk cId="604818543" sldId="8295"/>
            <ac:spMk id="5" creationId="{7F89AF9D-E423-4748-98EB-8C4F6F915F9C}"/>
          </ac:spMkLst>
        </pc:spChg>
        <pc:spChg chg="add del mod">
          <ac:chgData name="Balague, Albert" userId="4c2865dc-c8be-4c09-a0fa-a164dac54c2e" providerId="ADAL" clId="{80934835-DE10-4BA6-B1A9-669681C4E801}" dt="2022-05-29T17:55:56.372" v="2941" actId="478"/>
          <ac:spMkLst>
            <pc:docMk/>
            <pc:sldMk cId="604818543" sldId="8295"/>
            <ac:spMk id="7" creationId="{2FEA2C0E-1221-4C18-87BD-1DD8663497C6}"/>
          </ac:spMkLst>
        </pc:spChg>
        <pc:spChg chg="add del mod">
          <ac:chgData name="Balague, Albert" userId="4c2865dc-c8be-4c09-a0fa-a164dac54c2e" providerId="ADAL" clId="{80934835-DE10-4BA6-B1A9-669681C4E801}" dt="2022-05-31T20:00:02.051" v="5618"/>
          <ac:spMkLst>
            <pc:docMk/>
            <pc:sldMk cId="604818543" sldId="8295"/>
            <ac:spMk id="7" creationId="{E373FDB3-ABF7-4321-B896-2828ED8FD586}"/>
          </ac:spMkLst>
        </pc:spChg>
        <pc:spChg chg="add del mod">
          <ac:chgData name="Balague, Albert" userId="4c2865dc-c8be-4c09-a0fa-a164dac54c2e" providerId="ADAL" clId="{80934835-DE10-4BA6-B1A9-669681C4E801}" dt="2022-05-31T20:00:14.698" v="5631" actId="1035"/>
          <ac:spMkLst>
            <pc:docMk/>
            <pc:sldMk cId="604818543" sldId="8295"/>
            <ac:spMk id="8" creationId="{3967BD8E-A3F7-490B-9FD8-2454E21D4322}"/>
          </ac:spMkLst>
        </pc:spChg>
        <pc:spChg chg="add del mod">
          <ac:chgData name="Balague, Albert" userId="4c2865dc-c8be-4c09-a0fa-a164dac54c2e" providerId="ADAL" clId="{80934835-DE10-4BA6-B1A9-669681C4E801}" dt="2022-05-31T20:00:24.488" v="5649" actId="1036"/>
          <ac:spMkLst>
            <pc:docMk/>
            <pc:sldMk cId="604818543" sldId="8295"/>
            <ac:spMk id="9" creationId="{2CF2C6C4-882F-4D6E-8D1F-F5FB04ED24AA}"/>
          </ac:spMkLst>
        </pc:spChg>
        <pc:spChg chg="add mod">
          <ac:chgData name="Balague, Albert" userId="4c2865dc-c8be-4c09-a0fa-a164dac54c2e" providerId="ADAL" clId="{80934835-DE10-4BA6-B1A9-669681C4E801}" dt="2022-05-31T20:13:45.629" v="5859" actId="1076"/>
          <ac:spMkLst>
            <pc:docMk/>
            <pc:sldMk cId="604818543" sldId="8295"/>
            <ac:spMk id="10" creationId="{5D465806-7E44-4D8F-95D6-DC5E5FF53061}"/>
          </ac:spMkLst>
        </pc:spChg>
        <pc:spChg chg="add mod">
          <ac:chgData name="Balague, Albert" userId="4c2865dc-c8be-4c09-a0fa-a164dac54c2e" providerId="ADAL" clId="{80934835-DE10-4BA6-B1A9-669681C4E801}" dt="2022-05-31T20:19:13.905" v="5871" actId="20577"/>
          <ac:spMkLst>
            <pc:docMk/>
            <pc:sldMk cId="604818543" sldId="8295"/>
            <ac:spMk id="11" creationId="{20DAA8E8-A2AC-42E9-83AD-6227E0F00619}"/>
          </ac:spMkLst>
        </pc:spChg>
        <pc:spChg chg="add mod">
          <ac:chgData name="Balague, Albert" userId="4c2865dc-c8be-4c09-a0fa-a164dac54c2e" providerId="ADAL" clId="{80934835-DE10-4BA6-B1A9-669681C4E801}" dt="2022-05-31T20:20:38.643" v="5927" actId="20577"/>
          <ac:spMkLst>
            <pc:docMk/>
            <pc:sldMk cId="604818543" sldId="8295"/>
            <ac:spMk id="12" creationId="{6E2C8FDD-D5A0-4C99-9EC9-CB614D35A282}"/>
          </ac:spMkLst>
        </pc:spChg>
        <pc:spChg chg="add mod">
          <ac:chgData name="Balague, Albert" userId="4c2865dc-c8be-4c09-a0fa-a164dac54c2e" providerId="ADAL" clId="{80934835-DE10-4BA6-B1A9-669681C4E801}" dt="2022-06-01T20:25:17.791" v="6368" actId="20577"/>
          <ac:spMkLst>
            <pc:docMk/>
            <pc:sldMk cId="604818543" sldId="8295"/>
            <ac:spMk id="13" creationId="{37BFC320-CE88-4559-A495-D561C08F2E0C}"/>
          </ac:spMkLst>
        </pc:spChg>
      </pc:sldChg>
      <pc:sldChg chg="modSp add mod ord modTransition">
        <pc:chgData name="Balague, Albert" userId="4c2865dc-c8be-4c09-a0fa-a164dac54c2e" providerId="ADAL" clId="{80934835-DE10-4BA6-B1A9-669681C4E801}" dt="2022-05-31T20:35:36.613" v="6011"/>
        <pc:sldMkLst>
          <pc:docMk/>
          <pc:sldMk cId="834218187" sldId="8296"/>
        </pc:sldMkLst>
        <pc:spChg chg="mod">
          <ac:chgData name="Balague, Albert" userId="4c2865dc-c8be-4c09-a0fa-a164dac54c2e" providerId="ADAL" clId="{80934835-DE10-4BA6-B1A9-669681C4E801}" dt="2022-05-29T10:53:25.327" v="2768" actId="1076"/>
          <ac:spMkLst>
            <pc:docMk/>
            <pc:sldMk cId="834218187" sldId="8296"/>
            <ac:spMk id="7" creationId="{55ED66BA-B5D4-4FA3-AFA5-111D3FDBA6D9}"/>
          </ac:spMkLst>
        </pc:spChg>
      </pc:sldChg>
      <pc:sldChg chg="addSp delSp modSp add mod modTransition modAnim">
        <pc:chgData name="Balague, Albert" userId="4c2865dc-c8be-4c09-a0fa-a164dac54c2e" providerId="ADAL" clId="{80934835-DE10-4BA6-B1A9-669681C4E801}" dt="2022-05-31T20:38:13.157" v="6018"/>
        <pc:sldMkLst>
          <pc:docMk/>
          <pc:sldMk cId="4132415505" sldId="8297"/>
        </pc:sldMkLst>
        <pc:spChg chg="mod">
          <ac:chgData name="Balague, Albert" userId="4c2865dc-c8be-4c09-a0fa-a164dac54c2e" providerId="ADAL" clId="{80934835-DE10-4BA6-B1A9-669681C4E801}" dt="2022-05-29T11:41:48.292" v="2903" actId="20577"/>
          <ac:spMkLst>
            <pc:docMk/>
            <pc:sldMk cId="4132415505" sldId="8297"/>
            <ac:spMk id="6" creationId="{7E171C1D-46C4-44E8-A273-93B7E290D6DE}"/>
          </ac:spMkLst>
        </pc:spChg>
        <pc:spChg chg="del">
          <ac:chgData name="Balague, Albert" userId="4c2865dc-c8be-4c09-a0fa-a164dac54c2e" providerId="ADAL" clId="{80934835-DE10-4BA6-B1A9-669681C4E801}" dt="2022-05-29T11:41:58.023" v="2905" actId="478"/>
          <ac:spMkLst>
            <pc:docMk/>
            <pc:sldMk cId="4132415505" sldId="8297"/>
            <ac:spMk id="7" creationId="{7DBB89AB-8867-4CE5-800A-7F96F46B7779}"/>
          </ac:spMkLst>
        </pc:spChg>
        <pc:spChg chg="del">
          <ac:chgData name="Balague, Albert" userId="4c2865dc-c8be-4c09-a0fa-a164dac54c2e" providerId="ADAL" clId="{80934835-DE10-4BA6-B1A9-669681C4E801}" dt="2022-05-29T11:41:55.437" v="2904" actId="478"/>
          <ac:spMkLst>
            <pc:docMk/>
            <pc:sldMk cId="4132415505" sldId="8297"/>
            <ac:spMk id="8" creationId="{EFCFAE04-EC78-4E7F-AC7D-77E1991CF9C4}"/>
          </ac:spMkLst>
        </pc:spChg>
        <pc:spChg chg="del">
          <ac:chgData name="Balague, Albert" userId="4c2865dc-c8be-4c09-a0fa-a164dac54c2e" providerId="ADAL" clId="{80934835-DE10-4BA6-B1A9-669681C4E801}" dt="2022-05-29T11:41:55.437" v="2904" actId="478"/>
          <ac:spMkLst>
            <pc:docMk/>
            <pc:sldMk cId="4132415505" sldId="8297"/>
            <ac:spMk id="9" creationId="{CE40924A-225B-48FC-B727-D9A5F34FF976}"/>
          </ac:spMkLst>
        </pc:spChg>
        <pc:spChg chg="del">
          <ac:chgData name="Balague, Albert" userId="4c2865dc-c8be-4c09-a0fa-a164dac54c2e" providerId="ADAL" clId="{80934835-DE10-4BA6-B1A9-669681C4E801}" dt="2022-05-29T11:41:55.437" v="2904" actId="478"/>
          <ac:spMkLst>
            <pc:docMk/>
            <pc:sldMk cId="4132415505" sldId="8297"/>
            <ac:spMk id="10" creationId="{9432F557-1A1E-449E-A0E8-1BD4C43B7D4F}"/>
          </ac:spMkLst>
        </pc:spChg>
        <pc:spChg chg="del">
          <ac:chgData name="Balague, Albert" userId="4c2865dc-c8be-4c09-a0fa-a164dac54c2e" providerId="ADAL" clId="{80934835-DE10-4BA6-B1A9-669681C4E801}" dt="2022-05-29T11:41:55.437" v="2904" actId="478"/>
          <ac:spMkLst>
            <pc:docMk/>
            <pc:sldMk cId="4132415505" sldId="8297"/>
            <ac:spMk id="11" creationId="{8EBC92C4-FDC2-4966-909A-13303FF99881}"/>
          </ac:spMkLst>
        </pc:spChg>
        <pc:spChg chg="del">
          <ac:chgData name="Balague, Albert" userId="4c2865dc-c8be-4c09-a0fa-a164dac54c2e" providerId="ADAL" clId="{80934835-DE10-4BA6-B1A9-669681C4E801}" dt="2022-05-29T11:41:58.023" v="2905" actId="478"/>
          <ac:spMkLst>
            <pc:docMk/>
            <pc:sldMk cId="4132415505" sldId="8297"/>
            <ac:spMk id="12" creationId="{50EAF012-FD21-470E-9CCE-BE2177CB3F2A}"/>
          </ac:spMkLst>
        </pc:spChg>
        <pc:spChg chg="del">
          <ac:chgData name="Balague, Albert" userId="4c2865dc-c8be-4c09-a0fa-a164dac54c2e" providerId="ADAL" clId="{80934835-DE10-4BA6-B1A9-669681C4E801}" dt="2022-05-29T11:41:55.437" v="2904" actId="478"/>
          <ac:spMkLst>
            <pc:docMk/>
            <pc:sldMk cId="4132415505" sldId="8297"/>
            <ac:spMk id="13" creationId="{7B8CEE1D-0FB5-40D8-8F1E-33E80D83D30E}"/>
          </ac:spMkLst>
        </pc:spChg>
        <pc:spChg chg="add mod">
          <ac:chgData name="Balague, Albert" userId="4c2865dc-c8be-4c09-a0fa-a164dac54c2e" providerId="ADAL" clId="{80934835-DE10-4BA6-B1A9-669681C4E801}" dt="2022-05-29T18:26:40.384" v="3602" actId="1076"/>
          <ac:spMkLst>
            <pc:docMk/>
            <pc:sldMk cId="4132415505" sldId="8297"/>
            <ac:spMk id="14" creationId="{8101CE5A-C2D0-43E4-B8A3-4FD7A26DC261}"/>
          </ac:spMkLst>
        </pc:spChg>
        <pc:spChg chg="add mod">
          <ac:chgData name="Balague, Albert" userId="4c2865dc-c8be-4c09-a0fa-a164dac54c2e" providerId="ADAL" clId="{80934835-DE10-4BA6-B1A9-669681C4E801}" dt="2022-05-29T18:26:40.384" v="3602" actId="1076"/>
          <ac:spMkLst>
            <pc:docMk/>
            <pc:sldMk cId="4132415505" sldId="8297"/>
            <ac:spMk id="15" creationId="{4274E050-6B7D-4D8A-875D-9D9C96F1517C}"/>
          </ac:spMkLst>
        </pc:spChg>
        <pc:spChg chg="add mod">
          <ac:chgData name="Balague, Albert" userId="4c2865dc-c8be-4c09-a0fa-a164dac54c2e" providerId="ADAL" clId="{80934835-DE10-4BA6-B1A9-669681C4E801}" dt="2022-05-29T18:26:40.384" v="3602" actId="1076"/>
          <ac:spMkLst>
            <pc:docMk/>
            <pc:sldMk cId="4132415505" sldId="8297"/>
            <ac:spMk id="16" creationId="{75012AC4-3269-47A1-9CC1-D9F42FD2E307}"/>
          </ac:spMkLst>
        </pc:spChg>
        <pc:spChg chg="add mod">
          <ac:chgData name="Balague, Albert" userId="4c2865dc-c8be-4c09-a0fa-a164dac54c2e" providerId="ADAL" clId="{80934835-DE10-4BA6-B1A9-669681C4E801}" dt="2022-05-29T18:26:40.384" v="3602" actId="1076"/>
          <ac:spMkLst>
            <pc:docMk/>
            <pc:sldMk cId="4132415505" sldId="8297"/>
            <ac:spMk id="17" creationId="{E8364364-4056-4BAC-AC50-DAC6AC3E1116}"/>
          </ac:spMkLst>
        </pc:spChg>
        <pc:spChg chg="add mod">
          <ac:chgData name="Balague, Albert" userId="4c2865dc-c8be-4c09-a0fa-a164dac54c2e" providerId="ADAL" clId="{80934835-DE10-4BA6-B1A9-669681C4E801}" dt="2022-05-29T18:26:40.384" v="3602" actId="1076"/>
          <ac:spMkLst>
            <pc:docMk/>
            <pc:sldMk cId="4132415505" sldId="8297"/>
            <ac:spMk id="18" creationId="{0A6C945C-FE41-4869-B50D-7EAF3D6CA93C}"/>
          </ac:spMkLst>
        </pc:spChg>
        <pc:spChg chg="add mod">
          <ac:chgData name="Balague, Albert" userId="4c2865dc-c8be-4c09-a0fa-a164dac54c2e" providerId="ADAL" clId="{80934835-DE10-4BA6-B1A9-669681C4E801}" dt="2022-05-29T18:26:40.384" v="3602" actId="1076"/>
          <ac:spMkLst>
            <pc:docMk/>
            <pc:sldMk cId="4132415505" sldId="8297"/>
            <ac:spMk id="19" creationId="{A1BA0AE7-5619-4CBC-B785-81FE94F77019}"/>
          </ac:spMkLst>
        </pc:spChg>
        <pc:spChg chg="add mod">
          <ac:chgData name="Balague, Albert" userId="4c2865dc-c8be-4c09-a0fa-a164dac54c2e" providerId="ADAL" clId="{80934835-DE10-4BA6-B1A9-669681C4E801}" dt="2022-05-29T18:26:40.384" v="3602" actId="1076"/>
          <ac:spMkLst>
            <pc:docMk/>
            <pc:sldMk cId="4132415505" sldId="8297"/>
            <ac:spMk id="20" creationId="{570F8496-092C-4779-B61E-E76913602203}"/>
          </ac:spMkLst>
        </pc:spChg>
        <pc:spChg chg="add mod">
          <ac:chgData name="Balague, Albert" userId="4c2865dc-c8be-4c09-a0fa-a164dac54c2e" providerId="ADAL" clId="{80934835-DE10-4BA6-B1A9-669681C4E801}" dt="2022-05-29T18:26:40.384" v="3602" actId="1076"/>
          <ac:spMkLst>
            <pc:docMk/>
            <pc:sldMk cId="4132415505" sldId="8297"/>
            <ac:spMk id="21" creationId="{CD09305F-A262-49F9-B8C3-41A87476729E}"/>
          </ac:spMkLst>
        </pc:spChg>
        <pc:spChg chg="add mod">
          <ac:chgData name="Balague, Albert" userId="4c2865dc-c8be-4c09-a0fa-a164dac54c2e" providerId="ADAL" clId="{80934835-DE10-4BA6-B1A9-669681C4E801}" dt="2022-05-29T18:51:45.917" v="5600" actId="1076"/>
          <ac:spMkLst>
            <pc:docMk/>
            <pc:sldMk cId="4132415505" sldId="8297"/>
            <ac:spMk id="22" creationId="{3087FCB0-8FE2-4D87-957B-9BA793AA3C8E}"/>
          </ac:spMkLst>
        </pc:spChg>
        <pc:picChg chg="mod">
          <ac:chgData name="Balague, Albert" userId="4c2865dc-c8be-4c09-a0fa-a164dac54c2e" providerId="ADAL" clId="{80934835-DE10-4BA6-B1A9-669681C4E801}" dt="2022-05-29T18:24:55.813" v="3555" actId="1076"/>
          <ac:picMkLst>
            <pc:docMk/>
            <pc:sldMk cId="4132415505" sldId="8297"/>
            <ac:picMk id="4" creationId="{D76F9B50-5059-4214-9468-0550C478C1B7}"/>
          </ac:picMkLst>
        </pc:picChg>
      </pc:sldChg>
      <pc:sldChg chg="add">
        <pc:chgData name="Balague, Albert" userId="4c2865dc-c8be-4c09-a0fa-a164dac54c2e" providerId="ADAL" clId="{80934835-DE10-4BA6-B1A9-669681C4E801}" dt="2022-05-31T20:38:39.570" v="6019" actId="2890"/>
        <pc:sldMkLst>
          <pc:docMk/>
          <pc:sldMk cId="3012859695" sldId="8298"/>
        </pc:sldMkLst>
      </pc:sldChg>
      <pc:sldMasterChg chg="delSldLayout">
        <pc:chgData name="Balague, Albert" userId="4c2865dc-c8be-4c09-a0fa-a164dac54c2e" providerId="ADAL" clId="{80934835-DE10-4BA6-B1A9-669681C4E801}" dt="2022-05-29T10:49:54.819" v="2659" actId="47"/>
        <pc:sldMasterMkLst>
          <pc:docMk/>
          <pc:sldMasterMk cId="0" sldId="2147483648"/>
        </pc:sldMasterMkLst>
        <pc:sldLayoutChg chg="del">
          <pc:chgData name="Balague, Albert" userId="4c2865dc-c8be-4c09-a0fa-a164dac54c2e" providerId="ADAL" clId="{80934835-DE10-4BA6-B1A9-669681C4E801}" dt="2022-05-29T10:49:54.819" v="2659" actId="47"/>
          <pc:sldLayoutMkLst>
            <pc:docMk/>
            <pc:sldMasterMk cId="0" sldId="2147483648"/>
            <pc:sldLayoutMk cId="3951131351" sldId="2147483667"/>
          </pc:sldLayoutMkLst>
        </pc:sldLayoutChg>
      </pc:sldMasterChg>
    </pc:docChg>
  </pc:docChgLst>
  <pc:docChgLst>
    <pc:chgData name="Albert Balague Acebron" userId="80b01391-f000-4680-9471-9b864df78456" providerId="ADAL" clId="{C3D6CADD-B11E-4096-A68C-5CB595D6599E}"/>
    <pc:docChg chg="custSel modSld">
      <pc:chgData name="Albert Balague Acebron" userId="80b01391-f000-4680-9471-9b864df78456" providerId="ADAL" clId="{C3D6CADD-B11E-4096-A68C-5CB595D6599E}" dt="2023-05-20T11:21:10.037" v="112" actId="14100"/>
      <pc:docMkLst>
        <pc:docMk/>
      </pc:docMkLst>
      <pc:sldChg chg="addSp delSp modSp mod">
        <pc:chgData name="Albert Balague Acebron" userId="80b01391-f000-4680-9471-9b864df78456" providerId="ADAL" clId="{C3D6CADD-B11E-4096-A68C-5CB595D6599E}" dt="2023-05-20T11:19:37.871" v="100" actId="20577"/>
        <pc:sldMkLst>
          <pc:docMk/>
          <pc:sldMk cId="0" sldId="258"/>
        </pc:sldMkLst>
        <pc:spChg chg="mod">
          <ac:chgData name="Albert Balague Acebron" userId="80b01391-f000-4680-9471-9b864df78456" providerId="ADAL" clId="{C3D6CADD-B11E-4096-A68C-5CB595D6599E}" dt="2023-05-20T11:19:37.871" v="100" actId="20577"/>
          <ac:spMkLst>
            <pc:docMk/>
            <pc:sldMk cId="0" sldId="258"/>
            <ac:spMk id="9" creationId="{02EC4830-6E9F-48D8-A3E9-48F077197F5A}"/>
          </ac:spMkLst>
        </pc:spChg>
        <pc:picChg chg="add mod">
          <ac:chgData name="Albert Balague Acebron" userId="80b01391-f000-4680-9471-9b864df78456" providerId="ADAL" clId="{C3D6CADD-B11E-4096-A68C-5CB595D6599E}" dt="2023-05-20T11:17:33.364" v="54" actId="1076"/>
          <ac:picMkLst>
            <pc:docMk/>
            <pc:sldMk cId="0" sldId="258"/>
            <ac:picMk id="2" creationId="{F2F3FE22-AD26-00E7-8AC7-F630AE7FA2E3}"/>
          </ac:picMkLst>
        </pc:picChg>
        <pc:picChg chg="del">
          <ac:chgData name="Albert Balague Acebron" userId="80b01391-f000-4680-9471-9b864df78456" providerId="ADAL" clId="{C3D6CADD-B11E-4096-A68C-5CB595D6599E}" dt="2023-05-20T11:17:27.658" v="52" actId="478"/>
          <ac:picMkLst>
            <pc:docMk/>
            <pc:sldMk cId="0" sldId="258"/>
            <ac:picMk id="10" creationId="{A19152FE-1F69-4799-9F25-7F82402419F9}"/>
          </ac:picMkLst>
        </pc:picChg>
      </pc:sldChg>
      <pc:sldChg chg="addSp delSp modSp mod delAnim">
        <pc:chgData name="Albert Balague Acebron" userId="80b01391-f000-4680-9471-9b864df78456" providerId="ADAL" clId="{C3D6CADD-B11E-4096-A68C-5CB595D6599E}" dt="2023-05-20T11:21:10.037" v="112" actId="14100"/>
        <pc:sldMkLst>
          <pc:docMk/>
          <pc:sldMk cId="0" sldId="269"/>
        </pc:sldMkLst>
        <pc:spChg chg="mod">
          <ac:chgData name="Albert Balague Acebron" userId="80b01391-f000-4680-9471-9b864df78456" providerId="ADAL" clId="{C3D6CADD-B11E-4096-A68C-5CB595D6599E}" dt="2023-05-20T11:17:03.456" v="51" actId="20577"/>
          <ac:spMkLst>
            <pc:docMk/>
            <pc:sldMk cId="0" sldId="269"/>
            <ac:spMk id="10" creationId="{F4B43709-CE57-4FA3-8942-4B38CFB0CE3D}"/>
          </ac:spMkLst>
        </pc:spChg>
        <pc:picChg chg="add mod">
          <ac:chgData name="Albert Balague Acebron" userId="80b01391-f000-4680-9471-9b864df78456" providerId="ADAL" clId="{C3D6CADD-B11E-4096-A68C-5CB595D6599E}" dt="2023-05-20T11:17:47.812" v="59" actId="1076"/>
          <ac:picMkLst>
            <pc:docMk/>
            <pc:sldMk cId="0" sldId="269"/>
            <ac:picMk id="2" creationId="{49979939-BFDF-477E-23F3-F9DC974FC2E2}"/>
          </ac:picMkLst>
        </pc:picChg>
        <pc:picChg chg="add mod">
          <ac:chgData name="Albert Balague Acebron" userId="80b01391-f000-4680-9471-9b864df78456" providerId="ADAL" clId="{C3D6CADD-B11E-4096-A68C-5CB595D6599E}" dt="2023-05-20T11:21:10.037" v="112" actId="14100"/>
          <ac:picMkLst>
            <pc:docMk/>
            <pc:sldMk cId="0" sldId="269"/>
            <ac:picMk id="4" creationId="{CC3E2835-3D9D-3D5D-01D4-5169296EC859}"/>
          </ac:picMkLst>
        </pc:picChg>
        <pc:picChg chg="del">
          <ac:chgData name="Albert Balague Acebron" userId="80b01391-f000-4680-9471-9b864df78456" providerId="ADAL" clId="{C3D6CADD-B11E-4096-A68C-5CB595D6599E}" dt="2023-05-20T11:19:52.681" v="101" actId="478"/>
          <ac:picMkLst>
            <pc:docMk/>
            <pc:sldMk cId="0" sldId="269"/>
            <ac:picMk id="12" creationId="{B40CC807-35FF-4533-BC07-7FDCDD567625}"/>
          </ac:picMkLst>
        </pc:picChg>
        <pc:picChg chg="mod">
          <ac:chgData name="Albert Balague Acebron" userId="80b01391-f000-4680-9471-9b864df78456" providerId="ADAL" clId="{C3D6CADD-B11E-4096-A68C-5CB595D6599E}" dt="2023-05-20T11:20:56.897" v="107" actId="1076"/>
          <ac:picMkLst>
            <pc:docMk/>
            <pc:sldMk cId="0" sldId="269"/>
            <ac:picMk id="14" creationId="{CC673905-A697-4004-BC68-F0FCF078EEE4}"/>
          </ac:picMkLst>
        </pc:picChg>
        <pc:picChg chg="mod">
          <ac:chgData name="Albert Balague Acebron" userId="80b01391-f000-4680-9471-9b864df78456" providerId="ADAL" clId="{C3D6CADD-B11E-4096-A68C-5CB595D6599E}" dt="2023-05-20T11:16:41.221" v="4" actId="1076"/>
          <ac:picMkLst>
            <pc:docMk/>
            <pc:sldMk cId="0" sldId="269"/>
            <ac:picMk id="15" creationId="{A24ABBFC-028F-442D-84A8-DB96E19374B9}"/>
          </ac:picMkLst>
        </pc:picChg>
        <pc:picChg chg="mod">
          <ac:chgData name="Albert Balague Acebron" userId="80b01391-f000-4680-9471-9b864df78456" providerId="ADAL" clId="{C3D6CADD-B11E-4096-A68C-5CB595D6599E}" dt="2023-05-20T11:16:32.397" v="0" actId="1076"/>
          <ac:picMkLst>
            <pc:docMk/>
            <pc:sldMk cId="0" sldId="269"/>
            <ac:picMk id="16" creationId="{C1C54A14-8520-4BEE-BC14-C1FAB079196B}"/>
          </ac:picMkLst>
        </pc:picChg>
        <pc:picChg chg="mod">
          <ac:chgData name="Albert Balague Acebron" userId="80b01391-f000-4680-9471-9b864df78456" providerId="ADAL" clId="{C3D6CADD-B11E-4096-A68C-5CB595D6599E}" dt="2023-05-20T11:16:32.397" v="0" actId="1076"/>
          <ac:picMkLst>
            <pc:docMk/>
            <pc:sldMk cId="0" sldId="269"/>
            <ac:picMk id="17" creationId="{FD9EC481-0564-44FF-9B4E-A08B6DF79CDC}"/>
          </ac:picMkLst>
        </pc:picChg>
        <pc:picChg chg="mod">
          <ac:chgData name="Albert Balague Acebron" userId="80b01391-f000-4680-9471-9b864df78456" providerId="ADAL" clId="{C3D6CADD-B11E-4096-A68C-5CB595D6599E}" dt="2023-05-20T11:16:32.397" v="0" actId="1076"/>
          <ac:picMkLst>
            <pc:docMk/>
            <pc:sldMk cId="0" sldId="269"/>
            <ac:picMk id="18" creationId="{5C582ACC-873E-4F41-9FBB-BB7ECF26B0FC}"/>
          </ac:picMkLst>
        </pc:picChg>
        <pc:picChg chg="del">
          <ac:chgData name="Albert Balague Acebron" userId="80b01391-f000-4680-9471-9b864df78456" providerId="ADAL" clId="{C3D6CADD-B11E-4096-A68C-5CB595D6599E}" dt="2023-05-20T11:17:38.394" v="55" actId="478"/>
          <ac:picMkLst>
            <pc:docMk/>
            <pc:sldMk cId="0" sldId="269"/>
            <ac:picMk id="19" creationId="{A067057B-B060-4E58-9D4E-C4CDBC13E0A7}"/>
          </ac:picMkLst>
        </pc:picChg>
      </pc:sldChg>
      <pc:sldChg chg="addSp delSp modSp mod">
        <pc:chgData name="Albert Balague Acebron" userId="80b01391-f000-4680-9471-9b864df78456" providerId="ADAL" clId="{C3D6CADD-B11E-4096-A68C-5CB595D6599E}" dt="2023-05-20T11:18:02.736" v="64" actId="1076"/>
        <pc:sldMkLst>
          <pc:docMk/>
          <pc:sldMk cId="2812948498" sldId="297"/>
        </pc:sldMkLst>
        <pc:picChg chg="add mod">
          <ac:chgData name="Albert Balague Acebron" userId="80b01391-f000-4680-9471-9b864df78456" providerId="ADAL" clId="{C3D6CADD-B11E-4096-A68C-5CB595D6599E}" dt="2023-05-20T11:18:02.736" v="64" actId="1076"/>
          <ac:picMkLst>
            <pc:docMk/>
            <pc:sldMk cId="2812948498" sldId="297"/>
            <ac:picMk id="3" creationId="{C617B62D-89BA-3ADA-994B-DFF2DB7A01E0}"/>
          </ac:picMkLst>
        </pc:picChg>
        <pc:picChg chg="del">
          <ac:chgData name="Albert Balague Acebron" userId="80b01391-f000-4680-9471-9b864df78456" providerId="ADAL" clId="{C3D6CADD-B11E-4096-A68C-5CB595D6599E}" dt="2023-05-20T11:17:53.227" v="60" actId="478"/>
          <ac:picMkLst>
            <pc:docMk/>
            <pc:sldMk cId="2812948498" sldId="297"/>
            <ac:picMk id="23" creationId="{7D58BA5E-BB3B-45DA-AD78-3EB9AE20E15C}"/>
          </ac:picMkLst>
        </pc:picChg>
      </pc:sldChg>
      <pc:sldChg chg="addSp delSp modSp mod">
        <pc:chgData name="Albert Balague Acebron" userId="80b01391-f000-4680-9471-9b864df78456" providerId="ADAL" clId="{C3D6CADD-B11E-4096-A68C-5CB595D6599E}" dt="2023-05-20T11:18:52.508" v="84"/>
        <pc:sldMkLst>
          <pc:docMk/>
          <pc:sldMk cId="3012667733" sldId="298"/>
        </pc:sldMkLst>
        <pc:picChg chg="add mod">
          <ac:chgData name="Albert Balague Acebron" userId="80b01391-f000-4680-9471-9b864df78456" providerId="ADAL" clId="{C3D6CADD-B11E-4096-A68C-5CB595D6599E}" dt="2023-05-20T11:18:52.508" v="84"/>
          <ac:picMkLst>
            <pc:docMk/>
            <pc:sldMk cId="3012667733" sldId="298"/>
            <ac:picMk id="3" creationId="{00600772-0067-7604-668B-9AB02D20E6B4}"/>
          </ac:picMkLst>
        </pc:picChg>
        <pc:picChg chg="del">
          <ac:chgData name="Albert Balague Acebron" userId="80b01391-f000-4680-9471-9b864df78456" providerId="ADAL" clId="{C3D6CADD-B11E-4096-A68C-5CB595D6599E}" dt="2023-05-20T11:18:52.019" v="83" actId="478"/>
          <ac:picMkLst>
            <pc:docMk/>
            <pc:sldMk cId="3012667733" sldId="298"/>
            <ac:picMk id="6" creationId="{8FD83FD7-0E23-4E50-82FE-8490CC63730B}"/>
          </ac:picMkLst>
        </pc:picChg>
      </pc:sldChg>
      <pc:sldChg chg="addSp delSp modSp mod">
        <pc:chgData name="Albert Balague Acebron" userId="80b01391-f000-4680-9471-9b864df78456" providerId="ADAL" clId="{C3D6CADD-B11E-4096-A68C-5CB595D6599E}" dt="2023-05-20T11:18:07.781" v="66"/>
        <pc:sldMkLst>
          <pc:docMk/>
          <pc:sldMk cId="810228799" sldId="4192"/>
        </pc:sldMkLst>
        <pc:picChg chg="add mod">
          <ac:chgData name="Albert Balague Acebron" userId="80b01391-f000-4680-9471-9b864df78456" providerId="ADAL" clId="{C3D6CADD-B11E-4096-A68C-5CB595D6599E}" dt="2023-05-20T11:18:07.781" v="66"/>
          <ac:picMkLst>
            <pc:docMk/>
            <pc:sldMk cId="810228799" sldId="4192"/>
            <ac:picMk id="2" creationId="{A89CA65E-A200-CCD6-91DF-0051E945AAC6}"/>
          </ac:picMkLst>
        </pc:picChg>
        <pc:picChg chg="del">
          <ac:chgData name="Albert Balague Acebron" userId="80b01391-f000-4680-9471-9b864df78456" providerId="ADAL" clId="{C3D6CADD-B11E-4096-A68C-5CB595D6599E}" dt="2023-05-20T11:18:07.109" v="65" actId="478"/>
          <ac:picMkLst>
            <pc:docMk/>
            <pc:sldMk cId="810228799" sldId="4192"/>
            <ac:picMk id="6" creationId="{D056E54A-BC80-449B-9B07-5626A3A3270C}"/>
          </ac:picMkLst>
        </pc:picChg>
      </pc:sldChg>
      <pc:sldChg chg="addSp delSp modSp mod">
        <pc:chgData name="Albert Balague Acebron" userId="80b01391-f000-4680-9471-9b864df78456" providerId="ADAL" clId="{C3D6CADD-B11E-4096-A68C-5CB595D6599E}" dt="2023-05-20T11:19:06.124" v="90"/>
        <pc:sldMkLst>
          <pc:docMk/>
          <pc:sldMk cId="4222756126" sldId="8284"/>
        </pc:sldMkLst>
        <pc:picChg chg="add mod">
          <ac:chgData name="Albert Balague Acebron" userId="80b01391-f000-4680-9471-9b864df78456" providerId="ADAL" clId="{C3D6CADD-B11E-4096-A68C-5CB595D6599E}" dt="2023-05-20T11:19:06.124" v="90"/>
          <ac:picMkLst>
            <pc:docMk/>
            <pc:sldMk cId="4222756126" sldId="8284"/>
            <ac:picMk id="2" creationId="{EB58D0B4-CFCF-1A50-846D-108812165378}"/>
          </ac:picMkLst>
        </pc:picChg>
        <pc:picChg chg="del">
          <ac:chgData name="Albert Balague Acebron" userId="80b01391-f000-4680-9471-9b864df78456" providerId="ADAL" clId="{C3D6CADD-B11E-4096-A68C-5CB595D6599E}" dt="2023-05-20T11:19:05.600" v="89" actId="478"/>
          <ac:picMkLst>
            <pc:docMk/>
            <pc:sldMk cId="4222756126" sldId="8284"/>
            <ac:picMk id="4" creationId="{D76F9B50-5059-4214-9468-0550C478C1B7}"/>
          </ac:picMkLst>
        </pc:picChg>
      </pc:sldChg>
      <pc:sldChg chg="addSp delSp modSp mod">
        <pc:chgData name="Albert Balague Acebron" userId="80b01391-f000-4680-9471-9b864df78456" providerId="ADAL" clId="{C3D6CADD-B11E-4096-A68C-5CB595D6599E}" dt="2023-05-20T11:19:22.092" v="95" actId="1076"/>
        <pc:sldMkLst>
          <pc:docMk/>
          <pc:sldMk cId="967107903" sldId="8285"/>
        </pc:sldMkLst>
        <pc:picChg chg="add mod">
          <ac:chgData name="Albert Balague Acebron" userId="80b01391-f000-4680-9471-9b864df78456" providerId="ADAL" clId="{C3D6CADD-B11E-4096-A68C-5CB595D6599E}" dt="2023-05-20T11:19:22.092" v="95" actId="1076"/>
          <ac:picMkLst>
            <pc:docMk/>
            <pc:sldMk cId="967107903" sldId="8285"/>
            <ac:picMk id="2" creationId="{0AD67DB2-F47C-5847-1ECB-032F92053547}"/>
          </ac:picMkLst>
        </pc:picChg>
        <pc:picChg chg="del">
          <ac:chgData name="Albert Balague Acebron" userId="80b01391-f000-4680-9471-9b864df78456" providerId="ADAL" clId="{C3D6CADD-B11E-4096-A68C-5CB595D6599E}" dt="2023-05-20T11:19:16.637" v="93" actId="478"/>
          <ac:picMkLst>
            <pc:docMk/>
            <pc:sldMk cId="967107903" sldId="8285"/>
            <ac:picMk id="11" creationId="{1C243FA9-068C-4CA0-BF84-0E70557E207B}"/>
          </ac:picMkLst>
        </pc:picChg>
      </pc:sldChg>
      <pc:sldChg chg="addSp delSp modSp mod">
        <pc:chgData name="Albert Balague Acebron" userId="80b01391-f000-4680-9471-9b864df78456" providerId="ADAL" clId="{C3D6CADD-B11E-4096-A68C-5CB595D6599E}" dt="2023-05-20T11:18:12.032" v="68"/>
        <pc:sldMkLst>
          <pc:docMk/>
          <pc:sldMk cId="2312657471" sldId="8286"/>
        </pc:sldMkLst>
        <pc:picChg chg="add mod">
          <ac:chgData name="Albert Balague Acebron" userId="80b01391-f000-4680-9471-9b864df78456" providerId="ADAL" clId="{C3D6CADD-B11E-4096-A68C-5CB595D6599E}" dt="2023-05-20T11:18:12.032" v="68"/>
          <ac:picMkLst>
            <pc:docMk/>
            <pc:sldMk cId="2312657471" sldId="8286"/>
            <ac:picMk id="2" creationId="{F3C2530F-78CC-9F97-A19F-730357FBD417}"/>
          </ac:picMkLst>
        </pc:picChg>
        <pc:picChg chg="del">
          <ac:chgData name="Albert Balague Acebron" userId="80b01391-f000-4680-9471-9b864df78456" providerId="ADAL" clId="{C3D6CADD-B11E-4096-A68C-5CB595D6599E}" dt="2023-05-20T11:18:11.528" v="67" actId="478"/>
          <ac:picMkLst>
            <pc:docMk/>
            <pc:sldMk cId="2312657471" sldId="8286"/>
            <ac:picMk id="23" creationId="{7D58BA5E-BB3B-45DA-AD78-3EB9AE20E15C}"/>
          </ac:picMkLst>
        </pc:picChg>
      </pc:sldChg>
      <pc:sldChg chg="addSp delSp modSp mod">
        <pc:chgData name="Albert Balague Acebron" userId="80b01391-f000-4680-9471-9b864df78456" providerId="ADAL" clId="{C3D6CADD-B11E-4096-A68C-5CB595D6599E}" dt="2023-05-20T11:18:17.560" v="70"/>
        <pc:sldMkLst>
          <pc:docMk/>
          <pc:sldMk cId="354565724" sldId="8287"/>
        </pc:sldMkLst>
        <pc:picChg chg="add mod">
          <ac:chgData name="Albert Balague Acebron" userId="80b01391-f000-4680-9471-9b864df78456" providerId="ADAL" clId="{C3D6CADD-B11E-4096-A68C-5CB595D6599E}" dt="2023-05-20T11:18:17.560" v="70"/>
          <ac:picMkLst>
            <pc:docMk/>
            <pc:sldMk cId="354565724" sldId="8287"/>
            <ac:picMk id="2" creationId="{7285E609-078F-4657-84E6-3CA027EAFF8E}"/>
          </ac:picMkLst>
        </pc:picChg>
        <pc:picChg chg="del">
          <ac:chgData name="Albert Balague Acebron" userId="80b01391-f000-4680-9471-9b864df78456" providerId="ADAL" clId="{C3D6CADD-B11E-4096-A68C-5CB595D6599E}" dt="2023-05-20T11:18:17.038" v="69" actId="478"/>
          <ac:picMkLst>
            <pc:docMk/>
            <pc:sldMk cId="354565724" sldId="8287"/>
            <ac:picMk id="23" creationId="{7D58BA5E-BB3B-45DA-AD78-3EB9AE20E15C}"/>
          </ac:picMkLst>
        </pc:picChg>
      </pc:sldChg>
      <pc:sldChg chg="addSp delSp modSp mod">
        <pc:chgData name="Albert Balague Acebron" userId="80b01391-f000-4680-9471-9b864df78456" providerId="ADAL" clId="{C3D6CADD-B11E-4096-A68C-5CB595D6599E}" dt="2023-05-20T11:18:22.524" v="72"/>
        <pc:sldMkLst>
          <pc:docMk/>
          <pc:sldMk cId="2658323972" sldId="8288"/>
        </pc:sldMkLst>
        <pc:picChg chg="add mod">
          <ac:chgData name="Albert Balague Acebron" userId="80b01391-f000-4680-9471-9b864df78456" providerId="ADAL" clId="{C3D6CADD-B11E-4096-A68C-5CB595D6599E}" dt="2023-05-20T11:18:22.524" v="72"/>
          <ac:picMkLst>
            <pc:docMk/>
            <pc:sldMk cId="2658323972" sldId="8288"/>
            <ac:picMk id="2" creationId="{A427B6D7-74FA-0325-60F6-00D5661ED548}"/>
          </ac:picMkLst>
        </pc:picChg>
        <pc:picChg chg="del">
          <ac:chgData name="Albert Balague Acebron" userId="80b01391-f000-4680-9471-9b864df78456" providerId="ADAL" clId="{C3D6CADD-B11E-4096-A68C-5CB595D6599E}" dt="2023-05-20T11:18:21.948" v="71" actId="478"/>
          <ac:picMkLst>
            <pc:docMk/>
            <pc:sldMk cId="2658323972" sldId="8288"/>
            <ac:picMk id="6" creationId="{D056E54A-BC80-449B-9B07-5626A3A3270C}"/>
          </ac:picMkLst>
        </pc:picChg>
      </pc:sldChg>
      <pc:sldChg chg="addSp delSp modSp mod">
        <pc:chgData name="Albert Balague Acebron" userId="80b01391-f000-4680-9471-9b864df78456" providerId="ADAL" clId="{C3D6CADD-B11E-4096-A68C-5CB595D6599E}" dt="2023-05-20T11:18:26.467" v="74"/>
        <pc:sldMkLst>
          <pc:docMk/>
          <pc:sldMk cId="473245981" sldId="8289"/>
        </pc:sldMkLst>
        <pc:picChg chg="add mod">
          <ac:chgData name="Albert Balague Acebron" userId="80b01391-f000-4680-9471-9b864df78456" providerId="ADAL" clId="{C3D6CADD-B11E-4096-A68C-5CB595D6599E}" dt="2023-05-20T11:18:26.467" v="74"/>
          <ac:picMkLst>
            <pc:docMk/>
            <pc:sldMk cId="473245981" sldId="8289"/>
            <ac:picMk id="2" creationId="{489E36D4-8A2F-A979-7914-D4148F4F870B}"/>
          </ac:picMkLst>
        </pc:picChg>
        <pc:picChg chg="del">
          <ac:chgData name="Albert Balague Acebron" userId="80b01391-f000-4680-9471-9b864df78456" providerId="ADAL" clId="{C3D6CADD-B11E-4096-A68C-5CB595D6599E}" dt="2023-05-20T11:18:25.931" v="73" actId="478"/>
          <ac:picMkLst>
            <pc:docMk/>
            <pc:sldMk cId="473245981" sldId="8289"/>
            <ac:picMk id="23" creationId="{7D58BA5E-BB3B-45DA-AD78-3EB9AE20E15C}"/>
          </ac:picMkLst>
        </pc:picChg>
      </pc:sldChg>
      <pc:sldChg chg="addSp delSp modSp mod">
        <pc:chgData name="Albert Balague Acebron" userId="80b01391-f000-4680-9471-9b864df78456" providerId="ADAL" clId="{C3D6CADD-B11E-4096-A68C-5CB595D6599E}" dt="2023-05-20T11:18:31.274" v="76"/>
        <pc:sldMkLst>
          <pc:docMk/>
          <pc:sldMk cId="1630807427" sldId="8290"/>
        </pc:sldMkLst>
        <pc:picChg chg="add mod">
          <ac:chgData name="Albert Balague Acebron" userId="80b01391-f000-4680-9471-9b864df78456" providerId="ADAL" clId="{C3D6CADD-B11E-4096-A68C-5CB595D6599E}" dt="2023-05-20T11:18:31.274" v="76"/>
          <ac:picMkLst>
            <pc:docMk/>
            <pc:sldMk cId="1630807427" sldId="8290"/>
            <ac:picMk id="2" creationId="{AB1CF724-CFAB-B1DD-78B0-8D83B0D65B95}"/>
          </ac:picMkLst>
        </pc:picChg>
        <pc:picChg chg="del">
          <ac:chgData name="Albert Balague Acebron" userId="80b01391-f000-4680-9471-9b864df78456" providerId="ADAL" clId="{C3D6CADD-B11E-4096-A68C-5CB595D6599E}" dt="2023-05-20T11:18:30.696" v="75" actId="478"/>
          <ac:picMkLst>
            <pc:docMk/>
            <pc:sldMk cId="1630807427" sldId="8290"/>
            <ac:picMk id="23" creationId="{7D58BA5E-BB3B-45DA-AD78-3EB9AE20E15C}"/>
          </ac:picMkLst>
        </pc:picChg>
      </pc:sldChg>
      <pc:sldChg chg="addSp delSp modSp mod">
        <pc:chgData name="Albert Balague Acebron" userId="80b01391-f000-4680-9471-9b864df78456" providerId="ADAL" clId="{C3D6CADD-B11E-4096-A68C-5CB595D6599E}" dt="2023-05-20T11:18:35.182" v="78"/>
        <pc:sldMkLst>
          <pc:docMk/>
          <pc:sldMk cId="2484764797" sldId="8291"/>
        </pc:sldMkLst>
        <pc:picChg chg="add mod">
          <ac:chgData name="Albert Balague Acebron" userId="80b01391-f000-4680-9471-9b864df78456" providerId="ADAL" clId="{C3D6CADD-B11E-4096-A68C-5CB595D6599E}" dt="2023-05-20T11:18:35.182" v="78"/>
          <ac:picMkLst>
            <pc:docMk/>
            <pc:sldMk cId="2484764797" sldId="8291"/>
            <ac:picMk id="2" creationId="{93264EA7-6E98-1775-AB3D-3E0229F9989C}"/>
          </ac:picMkLst>
        </pc:picChg>
        <pc:picChg chg="del">
          <ac:chgData name="Albert Balague Acebron" userId="80b01391-f000-4680-9471-9b864df78456" providerId="ADAL" clId="{C3D6CADD-B11E-4096-A68C-5CB595D6599E}" dt="2023-05-20T11:18:34.645" v="77" actId="478"/>
          <ac:picMkLst>
            <pc:docMk/>
            <pc:sldMk cId="2484764797" sldId="8291"/>
            <ac:picMk id="23" creationId="{7D58BA5E-BB3B-45DA-AD78-3EB9AE20E15C}"/>
          </ac:picMkLst>
        </pc:picChg>
      </pc:sldChg>
      <pc:sldChg chg="addSp delSp modSp mod">
        <pc:chgData name="Albert Balague Acebron" userId="80b01391-f000-4680-9471-9b864df78456" providerId="ADAL" clId="{C3D6CADD-B11E-4096-A68C-5CB595D6599E}" dt="2023-05-20T11:18:40.418" v="80"/>
        <pc:sldMkLst>
          <pc:docMk/>
          <pc:sldMk cId="3498351763" sldId="8293"/>
        </pc:sldMkLst>
        <pc:picChg chg="add mod">
          <ac:chgData name="Albert Balague Acebron" userId="80b01391-f000-4680-9471-9b864df78456" providerId="ADAL" clId="{C3D6CADD-B11E-4096-A68C-5CB595D6599E}" dt="2023-05-20T11:18:40.418" v="80"/>
          <ac:picMkLst>
            <pc:docMk/>
            <pc:sldMk cId="3498351763" sldId="8293"/>
            <ac:picMk id="4" creationId="{86F10BB3-0F55-4450-14F2-32995F3B925A}"/>
          </ac:picMkLst>
        </pc:picChg>
        <pc:picChg chg="del">
          <ac:chgData name="Albert Balague Acebron" userId="80b01391-f000-4680-9471-9b864df78456" providerId="ADAL" clId="{C3D6CADD-B11E-4096-A68C-5CB595D6599E}" dt="2023-05-20T11:18:39.865" v="79" actId="478"/>
          <ac:picMkLst>
            <pc:docMk/>
            <pc:sldMk cId="3498351763" sldId="8293"/>
            <ac:picMk id="23" creationId="{7D58BA5E-BB3B-45DA-AD78-3EB9AE20E15C}"/>
          </ac:picMkLst>
        </pc:picChg>
      </pc:sldChg>
      <pc:sldChg chg="addSp delSp modSp mod">
        <pc:chgData name="Albert Balague Acebron" userId="80b01391-f000-4680-9471-9b864df78456" providerId="ADAL" clId="{C3D6CADD-B11E-4096-A68C-5CB595D6599E}" dt="2023-05-20T11:18:45.094" v="82"/>
        <pc:sldMkLst>
          <pc:docMk/>
          <pc:sldMk cId="1483334966" sldId="8294"/>
        </pc:sldMkLst>
        <pc:picChg chg="add mod">
          <ac:chgData name="Albert Balague Acebron" userId="80b01391-f000-4680-9471-9b864df78456" providerId="ADAL" clId="{C3D6CADD-B11E-4096-A68C-5CB595D6599E}" dt="2023-05-20T11:18:45.094" v="82"/>
          <ac:picMkLst>
            <pc:docMk/>
            <pc:sldMk cId="1483334966" sldId="8294"/>
            <ac:picMk id="2" creationId="{2BA2CC79-6208-10B5-8ADA-DEB68B942163}"/>
          </ac:picMkLst>
        </pc:picChg>
        <pc:picChg chg="del">
          <ac:chgData name="Albert Balague Acebron" userId="80b01391-f000-4680-9471-9b864df78456" providerId="ADAL" clId="{C3D6CADD-B11E-4096-A68C-5CB595D6599E}" dt="2023-05-20T11:18:44.550" v="81" actId="478"/>
          <ac:picMkLst>
            <pc:docMk/>
            <pc:sldMk cId="1483334966" sldId="8294"/>
            <ac:picMk id="23" creationId="{7D58BA5E-BB3B-45DA-AD78-3EB9AE20E15C}"/>
          </ac:picMkLst>
        </pc:picChg>
      </pc:sldChg>
      <pc:sldChg chg="addSp delSp modSp mod">
        <pc:chgData name="Albert Balague Acebron" userId="80b01391-f000-4680-9471-9b864df78456" providerId="ADAL" clId="{C3D6CADD-B11E-4096-A68C-5CB595D6599E}" dt="2023-05-20T11:18:56.817" v="86"/>
        <pc:sldMkLst>
          <pc:docMk/>
          <pc:sldMk cId="604818543" sldId="8295"/>
        </pc:sldMkLst>
        <pc:picChg chg="add mod">
          <ac:chgData name="Albert Balague Acebron" userId="80b01391-f000-4680-9471-9b864df78456" providerId="ADAL" clId="{C3D6CADD-B11E-4096-A68C-5CB595D6599E}" dt="2023-05-20T11:18:56.817" v="86"/>
          <ac:picMkLst>
            <pc:docMk/>
            <pc:sldMk cId="604818543" sldId="8295"/>
            <ac:picMk id="2" creationId="{DF0AE426-31FE-D0D8-768B-A39171D10EBA}"/>
          </ac:picMkLst>
        </pc:picChg>
        <pc:picChg chg="del">
          <ac:chgData name="Albert Balague Acebron" userId="80b01391-f000-4680-9471-9b864df78456" providerId="ADAL" clId="{C3D6CADD-B11E-4096-A68C-5CB595D6599E}" dt="2023-05-20T11:18:56.327" v="85" actId="478"/>
          <ac:picMkLst>
            <pc:docMk/>
            <pc:sldMk cId="604818543" sldId="8295"/>
            <ac:picMk id="6" creationId="{8FD83FD7-0E23-4E50-82FE-8490CC63730B}"/>
          </ac:picMkLst>
        </pc:picChg>
      </pc:sldChg>
      <pc:sldChg chg="addSp delSp modSp mod">
        <pc:chgData name="Albert Balague Acebron" userId="80b01391-f000-4680-9471-9b864df78456" providerId="ADAL" clId="{C3D6CADD-B11E-4096-A68C-5CB595D6599E}" dt="2023-05-20T11:19:01.967" v="88"/>
        <pc:sldMkLst>
          <pc:docMk/>
          <pc:sldMk cId="834218187" sldId="8296"/>
        </pc:sldMkLst>
        <pc:picChg chg="add mod">
          <ac:chgData name="Albert Balague Acebron" userId="80b01391-f000-4680-9471-9b864df78456" providerId="ADAL" clId="{C3D6CADD-B11E-4096-A68C-5CB595D6599E}" dt="2023-05-20T11:19:01.967" v="88"/>
          <ac:picMkLst>
            <pc:docMk/>
            <pc:sldMk cId="834218187" sldId="8296"/>
            <ac:picMk id="2" creationId="{3828CC1C-C70D-9A30-1749-EFE4481D14C3}"/>
          </ac:picMkLst>
        </pc:picChg>
        <pc:picChg chg="del">
          <ac:chgData name="Albert Balague Acebron" userId="80b01391-f000-4680-9471-9b864df78456" providerId="ADAL" clId="{C3D6CADD-B11E-4096-A68C-5CB595D6599E}" dt="2023-05-20T11:19:01.336" v="87" actId="478"/>
          <ac:picMkLst>
            <pc:docMk/>
            <pc:sldMk cId="834218187" sldId="8296"/>
            <ac:picMk id="6" creationId="{D056E54A-BC80-449B-9B07-5626A3A3270C}"/>
          </ac:picMkLst>
        </pc:picChg>
      </pc:sldChg>
      <pc:sldChg chg="addSp delSp modSp mod">
        <pc:chgData name="Albert Balague Acebron" userId="80b01391-f000-4680-9471-9b864df78456" providerId="ADAL" clId="{C3D6CADD-B11E-4096-A68C-5CB595D6599E}" dt="2023-05-20T11:19:12.621" v="92"/>
        <pc:sldMkLst>
          <pc:docMk/>
          <pc:sldMk cId="4132415505" sldId="8297"/>
        </pc:sldMkLst>
        <pc:picChg chg="add mod">
          <ac:chgData name="Albert Balague Acebron" userId="80b01391-f000-4680-9471-9b864df78456" providerId="ADAL" clId="{C3D6CADD-B11E-4096-A68C-5CB595D6599E}" dt="2023-05-20T11:19:12.621" v="92"/>
          <ac:picMkLst>
            <pc:docMk/>
            <pc:sldMk cId="4132415505" sldId="8297"/>
            <ac:picMk id="2" creationId="{191F1A6C-D291-EC57-13E3-B25ADDDE8C0D}"/>
          </ac:picMkLst>
        </pc:picChg>
        <pc:picChg chg="del">
          <ac:chgData name="Albert Balague Acebron" userId="80b01391-f000-4680-9471-9b864df78456" providerId="ADAL" clId="{C3D6CADD-B11E-4096-A68C-5CB595D6599E}" dt="2023-05-20T11:19:12.127" v="91" actId="478"/>
          <ac:picMkLst>
            <pc:docMk/>
            <pc:sldMk cId="4132415505" sldId="8297"/>
            <ac:picMk id="4" creationId="{D76F9B50-5059-4214-9468-0550C478C1B7}"/>
          </ac:picMkLst>
        </pc:picChg>
      </pc:sldChg>
      <pc:sldChg chg="addSp delSp modSp mod">
        <pc:chgData name="Albert Balague Acebron" userId="80b01391-f000-4680-9471-9b864df78456" providerId="ADAL" clId="{C3D6CADD-B11E-4096-A68C-5CB595D6599E}" dt="2023-05-20T11:19:29.611" v="98" actId="1076"/>
        <pc:sldMkLst>
          <pc:docMk/>
          <pc:sldMk cId="3012859695" sldId="8298"/>
        </pc:sldMkLst>
        <pc:picChg chg="add mod">
          <ac:chgData name="Albert Balague Acebron" userId="80b01391-f000-4680-9471-9b864df78456" providerId="ADAL" clId="{C3D6CADD-B11E-4096-A68C-5CB595D6599E}" dt="2023-05-20T11:19:29.611" v="98" actId="1076"/>
          <ac:picMkLst>
            <pc:docMk/>
            <pc:sldMk cId="3012859695" sldId="8298"/>
            <ac:picMk id="2" creationId="{3E24795B-E3C3-E091-0955-CFBB3B7B1816}"/>
          </ac:picMkLst>
        </pc:picChg>
        <pc:picChg chg="del">
          <ac:chgData name="Albert Balague Acebron" userId="80b01391-f000-4680-9471-9b864df78456" providerId="ADAL" clId="{C3D6CADD-B11E-4096-A68C-5CB595D6599E}" dt="2023-05-20T11:19:25.541" v="96" actId="478"/>
          <ac:picMkLst>
            <pc:docMk/>
            <pc:sldMk cId="3012859695" sldId="8298"/>
            <ac:picMk id="11" creationId="{1C243FA9-068C-4CA0-BF84-0E70557E207B}"/>
          </ac:picMkLst>
        </pc:picChg>
      </pc:sldChg>
    </pc:docChg>
  </pc:docChgLst>
  <pc:docChgLst>
    <pc:chgData name="Albert Balague Acebron" userId="80b01391-f000-4680-9471-9b864df78456" providerId="ADAL" clId="{CB9825D5-54EA-4020-B7CE-F92FE4C9726D}"/>
    <pc:docChg chg="custSel addSld modSld">
      <pc:chgData name="Albert Balague Acebron" userId="80b01391-f000-4680-9471-9b864df78456" providerId="ADAL" clId="{CB9825D5-54EA-4020-B7CE-F92FE4C9726D}" dt="2023-05-23T18:09:35.271" v="432"/>
      <pc:docMkLst>
        <pc:docMk/>
      </pc:docMkLst>
      <pc:sldChg chg="addSp modSp mod modAnim">
        <pc:chgData name="Albert Balague Acebron" userId="80b01391-f000-4680-9471-9b864df78456" providerId="ADAL" clId="{CB9825D5-54EA-4020-B7CE-F92FE4C9726D}" dt="2023-05-23T18:09:35.271" v="432"/>
        <pc:sldMkLst>
          <pc:docMk/>
          <pc:sldMk cId="0" sldId="269"/>
        </pc:sldMkLst>
        <pc:picChg chg="mod">
          <ac:chgData name="Albert Balague Acebron" userId="80b01391-f000-4680-9471-9b864df78456" providerId="ADAL" clId="{CB9825D5-54EA-4020-B7CE-F92FE4C9726D}" dt="2023-05-23T17:48:14.780" v="50" actId="1076"/>
          <ac:picMkLst>
            <pc:docMk/>
            <pc:sldMk cId="0" sldId="269"/>
            <ac:picMk id="4" creationId="{CC3E2835-3D9D-3D5D-01D4-5169296EC859}"/>
          </ac:picMkLst>
        </pc:picChg>
        <pc:picChg chg="add mod">
          <ac:chgData name="Albert Balague Acebron" userId="80b01391-f000-4680-9471-9b864df78456" providerId="ADAL" clId="{CB9825D5-54EA-4020-B7CE-F92FE4C9726D}" dt="2023-05-23T17:48:14.780" v="50" actId="1076"/>
          <ac:picMkLst>
            <pc:docMk/>
            <pc:sldMk cId="0" sldId="269"/>
            <ac:picMk id="6" creationId="{03B32F95-FEE0-F0B3-EE90-A00C13A3C8BD}"/>
          </ac:picMkLst>
        </pc:picChg>
        <pc:picChg chg="add mod">
          <ac:chgData name="Albert Balague Acebron" userId="80b01391-f000-4680-9471-9b864df78456" providerId="ADAL" clId="{CB9825D5-54EA-4020-B7CE-F92FE4C9726D}" dt="2023-05-23T17:48:14.780" v="50" actId="1076"/>
          <ac:picMkLst>
            <pc:docMk/>
            <pc:sldMk cId="0" sldId="269"/>
            <ac:picMk id="8" creationId="{72ABCF3F-D092-35D7-A9D8-3A5B645698B5}"/>
          </ac:picMkLst>
        </pc:picChg>
      </pc:sldChg>
      <pc:sldChg chg="modSp mod">
        <pc:chgData name="Albert Balague Acebron" userId="80b01391-f000-4680-9471-9b864df78456" providerId="ADAL" clId="{CB9825D5-54EA-4020-B7CE-F92FE4C9726D}" dt="2023-05-23T17:43:44.785" v="16" actId="1076"/>
        <pc:sldMkLst>
          <pc:docMk/>
          <pc:sldMk cId="2812948498" sldId="297"/>
        </pc:sldMkLst>
        <pc:spChg chg="mod">
          <ac:chgData name="Albert Balague Acebron" userId="80b01391-f000-4680-9471-9b864df78456" providerId="ADAL" clId="{CB9825D5-54EA-4020-B7CE-F92FE4C9726D}" dt="2023-05-23T17:43:44.785" v="16" actId="1076"/>
          <ac:spMkLst>
            <pc:docMk/>
            <pc:sldMk cId="2812948498" sldId="297"/>
            <ac:spMk id="26" creationId="{64368859-A880-4D8B-9CC2-75BEAE9BE5F4}"/>
          </ac:spMkLst>
        </pc:spChg>
      </pc:sldChg>
      <pc:sldChg chg="addSp delSp modSp mod delAnim modAnim">
        <pc:chgData name="Albert Balague Acebron" userId="80b01391-f000-4680-9471-9b864df78456" providerId="ADAL" clId="{CB9825D5-54EA-4020-B7CE-F92FE4C9726D}" dt="2023-05-23T18:07:41.372" v="426"/>
        <pc:sldMkLst>
          <pc:docMk/>
          <pc:sldMk cId="2312657471" sldId="8286"/>
        </pc:sldMkLst>
        <pc:spChg chg="add mod">
          <ac:chgData name="Albert Balague Acebron" userId="80b01391-f000-4680-9471-9b864df78456" providerId="ADAL" clId="{CB9825D5-54EA-4020-B7CE-F92FE4C9726D}" dt="2023-05-23T17:57:03.385" v="200" actId="1076"/>
          <ac:spMkLst>
            <pc:docMk/>
            <pc:sldMk cId="2312657471" sldId="8286"/>
            <ac:spMk id="3" creationId="{AFF21D8F-FCB1-3E5D-E023-70DE7F9E5828}"/>
          </ac:spMkLst>
        </pc:spChg>
        <pc:spChg chg="add mod">
          <ac:chgData name="Albert Balague Acebron" userId="80b01391-f000-4680-9471-9b864df78456" providerId="ADAL" clId="{CB9825D5-54EA-4020-B7CE-F92FE4C9726D}" dt="2023-05-23T17:57:03.385" v="200" actId="1076"/>
          <ac:spMkLst>
            <pc:docMk/>
            <pc:sldMk cId="2312657471" sldId="8286"/>
            <ac:spMk id="4" creationId="{38B5169F-7C94-2602-F84D-7E6475D7078A}"/>
          </ac:spMkLst>
        </pc:spChg>
        <pc:spChg chg="mod">
          <ac:chgData name="Albert Balague Acebron" userId="80b01391-f000-4680-9471-9b864df78456" providerId="ADAL" clId="{CB9825D5-54EA-4020-B7CE-F92FE4C9726D}" dt="2023-05-23T17:45:25.540" v="36" actId="20577"/>
          <ac:spMkLst>
            <pc:docMk/>
            <pc:sldMk cId="2312657471" sldId="8286"/>
            <ac:spMk id="5" creationId="{7F89AF9D-E423-4748-98EB-8C4F6F915F9C}"/>
          </ac:spMkLst>
        </pc:spChg>
        <pc:spChg chg="mod">
          <ac:chgData name="Albert Balague Acebron" userId="80b01391-f000-4680-9471-9b864df78456" providerId="ADAL" clId="{CB9825D5-54EA-4020-B7CE-F92FE4C9726D}" dt="2023-05-23T17:56:54.686" v="199" actId="207"/>
          <ac:spMkLst>
            <pc:docMk/>
            <pc:sldMk cId="2312657471" sldId="8286"/>
            <ac:spMk id="6" creationId="{A2D86311-A7BE-484C-BF11-C0B4D02388F2}"/>
          </ac:spMkLst>
        </pc:spChg>
        <pc:spChg chg="del">
          <ac:chgData name="Albert Balague Acebron" userId="80b01391-f000-4680-9471-9b864df78456" providerId="ADAL" clId="{CB9825D5-54EA-4020-B7CE-F92FE4C9726D}" dt="2023-05-23T17:51:06.666" v="125" actId="478"/>
          <ac:spMkLst>
            <pc:docMk/>
            <pc:sldMk cId="2312657471" sldId="8286"/>
            <ac:spMk id="7" creationId="{57B5D49F-4496-40F9-B0AE-029CEC1C56F8}"/>
          </ac:spMkLst>
        </pc:spChg>
        <pc:spChg chg="del mod">
          <ac:chgData name="Albert Balague Acebron" userId="80b01391-f000-4680-9471-9b864df78456" providerId="ADAL" clId="{CB9825D5-54EA-4020-B7CE-F92FE4C9726D}" dt="2023-05-23T17:51:11.497" v="128" actId="478"/>
          <ac:spMkLst>
            <pc:docMk/>
            <pc:sldMk cId="2312657471" sldId="8286"/>
            <ac:spMk id="8" creationId="{9BCB0C0A-6492-4DB3-8B3E-D2A8761F7BBA}"/>
          </ac:spMkLst>
        </pc:spChg>
        <pc:spChg chg="del">
          <ac:chgData name="Albert Balague Acebron" userId="80b01391-f000-4680-9471-9b864df78456" providerId="ADAL" clId="{CB9825D5-54EA-4020-B7CE-F92FE4C9726D}" dt="2023-05-23T17:51:09.821" v="126" actId="478"/>
          <ac:spMkLst>
            <pc:docMk/>
            <pc:sldMk cId="2312657471" sldId="8286"/>
            <ac:spMk id="9" creationId="{F74AD47C-62DA-415F-8DB5-96BF4BCE16DA}"/>
          </ac:spMkLst>
        </pc:spChg>
        <pc:spChg chg="add mod">
          <ac:chgData name="Albert Balague Acebron" userId="80b01391-f000-4680-9471-9b864df78456" providerId="ADAL" clId="{CB9825D5-54EA-4020-B7CE-F92FE4C9726D}" dt="2023-05-23T17:55:44.557" v="186" actId="6549"/>
          <ac:spMkLst>
            <pc:docMk/>
            <pc:sldMk cId="2312657471" sldId="8286"/>
            <ac:spMk id="10" creationId="{E0F70D77-733E-E6B0-2C51-BCD2F4EF26AE}"/>
          </ac:spMkLst>
        </pc:spChg>
        <pc:spChg chg="add mod">
          <ac:chgData name="Albert Balague Acebron" userId="80b01391-f000-4680-9471-9b864df78456" providerId="ADAL" clId="{CB9825D5-54EA-4020-B7CE-F92FE4C9726D}" dt="2023-05-23T17:55:56.440" v="196" actId="20577"/>
          <ac:spMkLst>
            <pc:docMk/>
            <pc:sldMk cId="2312657471" sldId="8286"/>
            <ac:spMk id="11" creationId="{FDC2C515-424F-078A-481E-8FDE9B092791}"/>
          </ac:spMkLst>
        </pc:spChg>
        <pc:spChg chg="add mod">
          <ac:chgData name="Albert Balague Acebron" userId="80b01391-f000-4680-9471-9b864df78456" providerId="ADAL" clId="{CB9825D5-54EA-4020-B7CE-F92FE4C9726D}" dt="2023-05-23T17:59:43.274" v="277" actId="1076"/>
          <ac:spMkLst>
            <pc:docMk/>
            <pc:sldMk cId="2312657471" sldId="8286"/>
            <ac:spMk id="12" creationId="{31876B1D-C877-8C59-7AD2-3938B95998F5}"/>
          </ac:spMkLst>
        </pc:spChg>
        <pc:spChg chg="add del mod">
          <ac:chgData name="Albert Balague Acebron" userId="80b01391-f000-4680-9471-9b864df78456" providerId="ADAL" clId="{CB9825D5-54EA-4020-B7CE-F92FE4C9726D}" dt="2023-05-23T17:58:21.755" v="236"/>
          <ac:spMkLst>
            <pc:docMk/>
            <pc:sldMk cId="2312657471" sldId="8286"/>
            <ac:spMk id="13" creationId="{5CFF53D4-FD73-475B-8FBE-435E162478D5}"/>
          </ac:spMkLst>
        </pc:spChg>
        <pc:spChg chg="add mod">
          <ac:chgData name="Albert Balague Acebron" userId="80b01391-f000-4680-9471-9b864df78456" providerId="ADAL" clId="{CB9825D5-54EA-4020-B7CE-F92FE4C9726D}" dt="2023-05-23T18:05:00.846" v="359" actId="6549"/>
          <ac:spMkLst>
            <pc:docMk/>
            <pc:sldMk cId="2312657471" sldId="8286"/>
            <ac:spMk id="14" creationId="{F72B7304-A513-6B28-F0AD-7A7667893B76}"/>
          </ac:spMkLst>
        </pc:spChg>
        <pc:spChg chg="add mod">
          <ac:chgData name="Albert Balague Acebron" userId="80b01391-f000-4680-9471-9b864df78456" providerId="ADAL" clId="{CB9825D5-54EA-4020-B7CE-F92FE4C9726D}" dt="2023-05-23T18:05:47.525" v="397" actId="1076"/>
          <ac:spMkLst>
            <pc:docMk/>
            <pc:sldMk cId="2312657471" sldId="8286"/>
            <ac:spMk id="15" creationId="{793B454E-A097-F600-70AF-66E1E8FA58A5}"/>
          </ac:spMkLst>
        </pc:spChg>
        <pc:spChg chg="add mod">
          <ac:chgData name="Albert Balague Acebron" userId="80b01391-f000-4680-9471-9b864df78456" providerId="ADAL" clId="{CB9825D5-54EA-4020-B7CE-F92FE4C9726D}" dt="2023-05-23T18:06:03.987" v="414" actId="20577"/>
          <ac:spMkLst>
            <pc:docMk/>
            <pc:sldMk cId="2312657471" sldId="8286"/>
            <ac:spMk id="16" creationId="{189D0D84-96C2-BEBF-272C-3982F9814517}"/>
          </ac:spMkLst>
        </pc:spChg>
        <pc:spChg chg="add mod">
          <ac:chgData name="Albert Balague Acebron" userId="80b01391-f000-4680-9471-9b864df78456" providerId="ADAL" clId="{CB9825D5-54EA-4020-B7CE-F92FE4C9726D}" dt="2023-05-23T18:07:29.528" v="423" actId="1076"/>
          <ac:spMkLst>
            <pc:docMk/>
            <pc:sldMk cId="2312657471" sldId="8286"/>
            <ac:spMk id="17" creationId="{C7D60D96-2FEE-BDF5-B7FA-98F6925DFE65}"/>
          </ac:spMkLst>
        </pc:spChg>
      </pc:sldChg>
      <pc:sldChg chg="add">
        <pc:chgData name="Albert Balague Acebron" userId="80b01391-f000-4680-9471-9b864df78456" providerId="ADAL" clId="{CB9825D5-54EA-4020-B7CE-F92FE4C9726D}" dt="2023-05-23T17:45:06.857" v="19" actId="2890"/>
        <pc:sldMkLst>
          <pc:docMk/>
          <pc:sldMk cId="932802599" sldId="8299"/>
        </pc:sldMkLst>
      </pc:sldChg>
      <pc:sldChg chg="addSp delSp modSp add mod delAnim modAnim">
        <pc:chgData name="Albert Balague Acebron" userId="80b01391-f000-4680-9471-9b864df78456" providerId="ADAL" clId="{CB9825D5-54EA-4020-B7CE-F92FE4C9726D}" dt="2023-05-23T18:06:35.330" v="417"/>
        <pc:sldMkLst>
          <pc:docMk/>
          <pc:sldMk cId="3427972797" sldId="8300"/>
        </pc:sldMkLst>
        <pc:spChg chg="del">
          <ac:chgData name="Albert Balague Acebron" userId="80b01391-f000-4680-9471-9b864df78456" providerId="ADAL" clId="{CB9825D5-54EA-4020-B7CE-F92FE4C9726D}" dt="2023-05-23T18:01:28.022" v="279" actId="478"/>
          <ac:spMkLst>
            <pc:docMk/>
            <pc:sldMk cId="3427972797" sldId="8300"/>
            <ac:spMk id="3" creationId="{AFF21D8F-FCB1-3E5D-E023-70DE7F9E5828}"/>
          </ac:spMkLst>
        </pc:spChg>
        <pc:spChg chg="del">
          <ac:chgData name="Albert Balague Acebron" userId="80b01391-f000-4680-9471-9b864df78456" providerId="ADAL" clId="{CB9825D5-54EA-4020-B7CE-F92FE4C9726D}" dt="2023-05-23T18:01:28.022" v="279" actId="478"/>
          <ac:spMkLst>
            <pc:docMk/>
            <pc:sldMk cId="3427972797" sldId="8300"/>
            <ac:spMk id="4" creationId="{38B5169F-7C94-2602-F84D-7E6475D7078A}"/>
          </ac:spMkLst>
        </pc:spChg>
        <pc:spChg chg="del">
          <ac:chgData name="Albert Balague Acebron" userId="80b01391-f000-4680-9471-9b864df78456" providerId="ADAL" clId="{CB9825D5-54EA-4020-B7CE-F92FE4C9726D}" dt="2023-05-23T18:01:28.022" v="279" actId="478"/>
          <ac:spMkLst>
            <pc:docMk/>
            <pc:sldMk cId="3427972797" sldId="8300"/>
            <ac:spMk id="6" creationId="{A2D86311-A7BE-484C-BF11-C0B4D02388F2}"/>
          </ac:spMkLst>
        </pc:spChg>
        <pc:spChg chg="del">
          <ac:chgData name="Albert Balague Acebron" userId="80b01391-f000-4680-9471-9b864df78456" providerId="ADAL" clId="{CB9825D5-54EA-4020-B7CE-F92FE4C9726D}" dt="2023-05-23T18:01:28.022" v="279" actId="478"/>
          <ac:spMkLst>
            <pc:docMk/>
            <pc:sldMk cId="3427972797" sldId="8300"/>
            <ac:spMk id="10" creationId="{E0F70D77-733E-E6B0-2C51-BCD2F4EF26AE}"/>
          </ac:spMkLst>
        </pc:spChg>
        <pc:spChg chg="del">
          <ac:chgData name="Albert Balague Acebron" userId="80b01391-f000-4680-9471-9b864df78456" providerId="ADAL" clId="{CB9825D5-54EA-4020-B7CE-F92FE4C9726D}" dt="2023-05-23T18:01:28.022" v="279" actId="478"/>
          <ac:spMkLst>
            <pc:docMk/>
            <pc:sldMk cId="3427972797" sldId="8300"/>
            <ac:spMk id="11" creationId="{FDC2C515-424F-078A-481E-8FDE9B092791}"/>
          </ac:spMkLst>
        </pc:spChg>
        <pc:spChg chg="del">
          <ac:chgData name="Albert Balague Acebron" userId="80b01391-f000-4680-9471-9b864df78456" providerId="ADAL" clId="{CB9825D5-54EA-4020-B7CE-F92FE4C9726D}" dt="2023-05-23T18:01:28.022" v="279" actId="478"/>
          <ac:spMkLst>
            <pc:docMk/>
            <pc:sldMk cId="3427972797" sldId="8300"/>
            <ac:spMk id="12" creationId="{31876B1D-C877-8C59-7AD2-3938B95998F5}"/>
          </ac:spMkLst>
        </pc:spChg>
        <pc:picChg chg="add mod">
          <ac:chgData name="Albert Balague Acebron" userId="80b01391-f000-4680-9471-9b864df78456" providerId="ADAL" clId="{CB9825D5-54EA-4020-B7CE-F92FE4C9726D}" dt="2023-05-23T18:01:35.198" v="282" actId="1076"/>
          <ac:picMkLst>
            <pc:docMk/>
            <pc:sldMk cId="3427972797" sldId="8300"/>
            <ac:picMk id="8" creationId="{ECFE8914-1B92-F153-3DEB-77B750C88E16}"/>
          </ac:picMkLst>
        </pc:picChg>
        <pc:picChg chg="add mod">
          <ac:chgData name="Albert Balague Acebron" userId="80b01391-f000-4680-9471-9b864df78456" providerId="ADAL" clId="{CB9825D5-54EA-4020-B7CE-F92FE4C9726D}" dt="2023-05-23T18:02:48.188" v="290" actId="1076"/>
          <ac:picMkLst>
            <pc:docMk/>
            <pc:sldMk cId="3427972797" sldId="8300"/>
            <ac:picMk id="13" creationId="{99E7D242-F464-0C91-6483-6B9B99C5FA44}"/>
          </ac:picMkLst>
        </pc:picChg>
        <pc:picChg chg="add mod">
          <ac:chgData name="Albert Balague Acebron" userId="80b01391-f000-4680-9471-9b864df78456" providerId="ADAL" clId="{CB9825D5-54EA-4020-B7CE-F92FE4C9726D}" dt="2023-05-23T18:02:45.970" v="289" actId="1076"/>
          <ac:picMkLst>
            <pc:docMk/>
            <pc:sldMk cId="3427972797" sldId="8300"/>
            <ac:picMk id="15" creationId="{66CB2E0E-1536-154F-4EE8-4F8E6DB4589A}"/>
          </ac:picMkLst>
        </pc:picChg>
      </pc:sldChg>
    </pc:docChg>
  </pc:docChgLst>
</pc:chgInfo>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10" name="Shape 510"/>
          <p:cNvSpPr>
            <a:spLocks noGrp="1" noRot="1" noChangeAspect="1"/>
          </p:cNvSpPr>
          <p:nvPr>
            <p:ph type="sldImg"/>
          </p:nvPr>
        </p:nvSpPr>
        <p:spPr>
          <a:xfrm>
            <a:off x="1143000" y="685800"/>
            <a:ext cx="4572000" cy="3429000"/>
          </a:xfrm>
          <a:prstGeom prst="rect">
            <a:avLst/>
          </a:prstGeom>
        </p:spPr>
        <p:txBody>
          <a:bodyPr/>
          <a:lstStyle/>
          <a:p>
            <a:endParaRPr/>
          </a:p>
        </p:txBody>
      </p:sp>
      <p:sp>
        <p:nvSpPr>
          <p:cNvPr id="511" name="Shape 51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725540760"/>
      </p:ext>
    </p:extLst>
  </p:cSld>
  <p:clrMap bg1="lt1" tx1="dk1" bg2="lt2" tx2="dk2" accent1="accent1" accent2="accent2" accent3="accent3" accent4="accent4" accent5="accent5" accent6="accent6" hlink="hlink" folHlink="folHlink"/>
  <p:notesStyle>
    <a:lvl1pPr latinLnBrk="0">
      <a:spcBef>
        <a:spcPts val="600"/>
      </a:spcBef>
      <a:defRPr>
        <a:latin typeface="+mn-lt"/>
        <a:ea typeface="+mn-ea"/>
        <a:cs typeface="+mn-cs"/>
        <a:sym typeface="Calibri"/>
      </a:defRPr>
    </a:lvl1pPr>
    <a:lvl2pPr indent="228600" latinLnBrk="0">
      <a:spcBef>
        <a:spcPts val="600"/>
      </a:spcBef>
      <a:defRPr>
        <a:latin typeface="+mn-lt"/>
        <a:ea typeface="+mn-ea"/>
        <a:cs typeface="+mn-cs"/>
        <a:sym typeface="Calibri"/>
      </a:defRPr>
    </a:lvl2pPr>
    <a:lvl3pPr indent="457200" latinLnBrk="0">
      <a:spcBef>
        <a:spcPts val="600"/>
      </a:spcBef>
      <a:defRPr>
        <a:latin typeface="+mn-lt"/>
        <a:ea typeface="+mn-ea"/>
        <a:cs typeface="+mn-cs"/>
        <a:sym typeface="Calibri"/>
      </a:defRPr>
    </a:lvl3pPr>
    <a:lvl4pPr indent="685800" latinLnBrk="0">
      <a:spcBef>
        <a:spcPts val="600"/>
      </a:spcBef>
      <a:defRPr>
        <a:latin typeface="+mn-lt"/>
        <a:ea typeface="+mn-ea"/>
        <a:cs typeface="+mn-cs"/>
        <a:sym typeface="Calibri"/>
      </a:defRPr>
    </a:lvl4pPr>
    <a:lvl5pPr indent="914400" latinLnBrk="0">
      <a:spcBef>
        <a:spcPts val="600"/>
      </a:spcBef>
      <a:defRPr>
        <a:latin typeface="+mn-lt"/>
        <a:ea typeface="+mn-ea"/>
        <a:cs typeface="+mn-cs"/>
        <a:sym typeface="Calibri"/>
      </a:defRPr>
    </a:lvl5pPr>
    <a:lvl6pPr indent="1143000" latinLnBrk="0">
      <a:spcBef>
        <a:spcPts val="600"/>
      </a:spcBef>
      <a:defRPr>
        <a:latin typeface="+mn-lt"/>
        <a:ea typeface="+mn-ea"/>
        <a:cs typeface="+mn-cs"/>
        <a:sym typeface="Calibri"/>
      </a:defRPr>
    </a:lvl6pPr>
    <a:lvl7pPr indent="1371600" latinLnBrk="0">
      <a:spcBef>
        <a:spcPts val="600"/>
      </a:spcBef>
      <a:defRPr>
        <a:latin typeface="+mn-lt"/>
        <a:ea typeface="+mn-ea"/>
        <a:cs typeface="+mn-cs"/>
        <a:sym typeface="Calibri"/>
      </a:defRPr>
    </a:lvl7pPr>
    <a:lvl8pPr indent="1600200" latinLnBrk="0">
      <a:spcBef>
        <a:spcPts val="600"/>
      </a:spcBef>
      <a:defRPr>
        <a:latin typeface="+mn-lt"/>
        <a:ea typeface="+mn-ea"/>
        <a:cs typeface="+mn-cs"/>
        <a:sym typeface="Calibri"/>
      </a:defRPr>
    </a:lvl8pPr>
    <a:lvl9pPr indent="1828800" latinLnBrk="0">
      <a:spcBef>
        <a:spcPts val="600"/>
      </a:spcBef>
      <a:defRPr>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a:xfrm>
            <a:off x="381000" y="685800"/>
            <a:ext cx="6096000" cy="3429000"/>
          </a:xfrm>
        </p:spPr>
      </p:sp>
      <p:sp>
        <p:nvSpPr>
          <p:cNvPr id="3" name="2 Marcador de notas"/>
          <p:cNvSpPr>
            <a:spLocks noGrp="1"/>
          </p:cNvSpPr>
          <p:nvPr>
            <p:ph type="body" idx="1"/>
          </p:nvPr>
        </p:nvSpPr>
        <p:spPr/>
        <p:txBody>
          <a:bodyPr/>
          <a:lstStyle/>
          <a:p>
            <a:r>
              <a:rPr lang="ca-ES" dirty="0"/>
              <a:t>com que el color es</a:t>
            </a:r>
            <a:r>
              <a:rPr lang="ca-ES" baseline="0" dirty="0"/>
              <a:t> troba</a:t>
            </a:r>
            <a:r>
              <a:rPr lang="ca-ES" dirty="0"/>
              <a:t> arrelat al </a:t>
            </a:r>
            <a:r>
              <a:rPr lang="ca-ES"/>
              <a:t>fons s’ha </a:t>
            </a:r>
            <a:r>
              <a:rPr lang="ca-ES" dirty="0" err="1"/>
              <a:t>d'insertar</a:t>
            </a:r>
            <a:r>
              <a:rPr lang="ca-ES" dirty="0"/>
              <a:t> una forma i a dins de la forma la imatge, per poder-la posar amb transparència</a:t>
            </a:r>
          </a:p>
        </p:txBody>
      </p:sp>
    </p:spTree>
    <p:extLst>
      <p:ext uri="{BB962C8B-B14F-4D97-AF65-F5344CB8AC3E}">
        <p14:creationId xmlns:p14="http://schemas.microsoft.com/office/powerpoint/2010/main" val="2204457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s-ES" dirty="0"/>
          </a:p>
        </p:txBody>
      </p:sp>
    </p:spTree>
    <p:extLst>
      <p:ext uri="{BB962C8B-B14F-4D97-AF65-F5344CB8AC3E}">
        <p14:creationId xmlns:p14="http://schemas.microsoft.com/office/powerpoint/2010/main" val="3659095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a:xfrm>
            <a:off x="381000" y="685800"/>
            <a:ext cx="6096000" cy="3429000"/>
          </a:xfrm>
        </p:spPr>
      </p:sp>
      <p:sp>
        <p:nvSpPr>
          <p:cNvPr id="3" name="2 Marcador de notas"/>
          <p:cNvSpPr>
            <a:spLocks noGrp="1"/>
          </p:cNvSpPr>
          <p:nvPr>
            <p:ph type="body" idx="1"/>
          </p:nvPr>
        </p:nvSpPr>
        <p:spPr/>
        <p:txBody>
          <a:bodyPr/>
          <a:lstStyle/>
          <a:p>
            <a:r>
              <a:rPr lang="ca-ES" dirty="0"/>
              <a:t>com que el color es</a:t>
            </a:r>
            <a:r>
              <a:rPr lang="ca-ES" baseline="0" dirty="0"/>
              <a:t> troba</a:t>
            </a:r>
            <a:r>
              <a:rPr lang="ca-ES" dirty="0"/>
              <a:t> arrelat al </a:t>
            </a:r>
            <a:r>
              <a:rPr lang="ca-ES"/>
              <a:t>fons s’ha </a:t>
            </a:r>
            <a:r>
              <a:rPr lang="ca-ES" dirty="0" err="1"/>
              <a:t>d'insertar</a:t>
            </a:r>
            <a:r>
              <a:rPr lang="ca-ES" dirty="0"/>
              <a:t> una forma i a dins de la forma la imatge, per poder-la posar amb transparència</a:t>
            </a:r>
          </a:p>
        </p:txBody>
      </p:sp>
    </p:spTree>
    <p:extLst>
      <p:ext uri="{BB962C8B-B14F-4D97-AF65-F5344CB8AC3E}">
        <p14:creationId xmlns:p14="http://schemas.microsoft.com/office/powerpoint/2010/main" val="207989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a:xfrm>
            <a:off x="381000" y="685800"/>
            <a:ext cx="6096000" cy="3429000"/>
          </a:xfrm>
        </p:spPr>
      </p:sp>
      <p:sp>
        <p:nvSpPr>
          <p:cNvPr id="3" name="2 Marcador de notas"/>
          <p:cNvSpPr>
            <a:spLocks noGrp="1"/>
          </p:cNvSpPr>
          <p:nvPr>
            <p:ph type="body" idx="1"/>
          </p:nvPr>
        </p:nvSpPr>
        <p:spPr/>
        <p:txBody>
          <a:bodyPr/>
          <a:lstStyle/>
          <a:p>
            <a:r>
              <a:rPr lang="ca-ES" dirty="0"/>
              <a:t>com que el color es</a:t>
            </a:r>
            <a:r>
              <a:rPr lang="ca-ES" baseline="0" dirty="0"/>
              <a:t> troba</a:t>
            </a:r>
            <a:r>
              <a:rPr lang="ca-ES" dirty="0"/>
              <a:t> arrelat al </a:t>
            </a:r>
            <a:r>
              <a:rPr lang="ca-ES"/>
              <a:t>fons s’ha </a:t>
            </a:r>
            <a:r>
              <a:rPr lang="ca-ES" dirty="0" err="1"/>
              <a:t>d'insertar</a:t>
            </a:r>
            <a:r>
              <a:rPr lang="ca-ES" dirty="0"/>
              <a:t> una forma i a dins de la forma la imatge, per poder-la posar amb transparència</a:t>
            </a:r>
          </a:p>
        </p:txBody>
      </p:sp>
    </p:spTree>
    <p:extLst>
      <p:ext uri="{BB962C8B-B14F-4D97-AF65-F5344CB8AC3E}">
        <p14:creationId xmlns:p14="http://schemas.microsoft.com/office/powerpoint/2010/main" val="22929451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portada_Imagen_Simple">
    <p:bg>
      <p:bgPr>
        <a:solidFill>
          <a:srgbClr val="081D3E"/>
        </a:solidFill>
        <a:effectLst/>
      </p:bgPr>
    </p:bg>
    <p:spTree>
      <p:nvGrpSpPr>
        <p:cNvPr id="1" name=""/>
        <p:cNvGrpSpPr/>
        <p:nvPr/>
      </p:nvGrpSpPr>
      <p:grpSpPr>
        <a:xfrm>
          <a:off x="0" y="0"/>
          <a:ext cx="0" cy="0"/>
          <a:chOff x="0" y="0"/>
          <a:chExt cx="0" cy="0"/>
        </a:xfrm>
      </p:grpSpPr>
      <p:sp>
        <p:nvSpPr>
          <p:cNvPr id="47" name="Imagen"/>
          <p:cNvSpPr>
            <a:spLocks noGrp="1"/>
          </p:cNvSpPr>
          <p:nvPr>
            <p:ph type="pic" idx="21"/>
          </p:nvPr>
        </p:nvSpPr>
        <p:spPr>
          <a:xfrm>
            <a:off x="-7746" y="-449664"/>
            <a:ext cx="18303492" cy="12202328"/>
          </a:xfrm>
          <a:prstGeom prst="rect">
            <a:avLst/>
          </a:prstGeom>
        </p:spPr>
        <p:txBody>
          <a:bodyPr lIns="91439" rIns="91439"/>
          <a:lstStyle/>
          <a:p>
            <a:endParaRPr/>
          </a:p>
        </p:txBody>
      </p:sp>
      <p:sp>
        <p:nvSpPr>
          <p:cNvPr id="48" name="TextBox 18"/>
          <p:cNvSpPr txBox="1"/>
          <p:nvPr/>
        </p:nvSpPr>
        <p:spPr>
          <a:xfrm>
            <a:off x="11988674" y="9036862"/>
            <a:ext cx="5107819"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r">
              <a:defRPr sz="2400" b="1">
                <a:solidFill>
                  <a:srgbClr val="011E41"/>
                </a:solidFill>
                <a:latin typeface="Montserrat SemiBold"/>
                <a:ea typeface="Montserrat SemiBold"/>
                <a:cs typeface="Montserrat SemiBold"/>
                <a:sym typeface="Montserrat SemiBold"/>
              </a:defRPr>
            </a:lvl1pPr>
          </a:lstStyle>
          <a:p>
            <a:r>
              <a:t>6 Febrero, 2020</a:t>
            </a:r>
          </a:p>
        </p:txBody>
      </p:sp>
      <p:sp>
        <p:nvSpPr>
          <p:cNvPr id="49" name="Rectangle 10"/>
          <p:cNvSpPr/>
          <p:nvPr/>
        </p:nvSpPr>
        <p:spPr>
          <a:xfrm rot="18900000">
            <a:off x="12735455" y="7087330"/>
            <a:ext cx="8322979" cy="4113340"/>
          </a:xfrm>
          <a:prstGeom prst="rect">
            <a:avLst/>
          </a:prstGeom>
          <a:solidFill>
            <a:srgbClr val="F2F2F2"/>
          </a:solidFill>
          <a:ln w="12700">
            <a:miter lim="400000"/>
          </a:ln>
        </p:spPr>
        <p:txBody>
          <a:bodyPr lIns="45719" rIns="45719" anchor="ctr"/>
          <a:lstStyle/>
          <a:p>
            <a:pPr algn="ctr">
              <a:defRPr>
                <a:solidFill>
                  <a:srgbClr val="3F3F3F"/>
                </a:solidFill>
              </a:defRPr>
            </a:pPr>
            <a:endParaRPr/>
          </a:p>
        </p:txBody>
      </p:sp>
      <p:sp>
        <p:nvSpPr>
          <p:cNvPr id="50" name="Rectangle 4"/>
          <p:cNvSpPr/>
          <p:nvPr/>
        </p:nvSpPr>
        <p:spPr>
          <a:xfrm rot="18900000">
            <a:off x="-2493619" y="-672547"/>
            <a:ext cx="7580101" cy="3625589"/>
          </a:xfrm>
          <a:prstGeom prst="rect">
            <a:avLst/>
          </a:prstGeom>
          <a:solidFill>
            <a:srgbClr val="F2F2F2"/>
          </a:solidFill>
          <a:ln w="12700">
            <a:miter lim="400000"/>
          </a:ln>
        </p:spPr>
        <p:txBody>
          <a:bodyPr lIns="45719" rIns="45719" anchor="ctr"/>
          <a:lstStyle/>
          <a:p>
            <a:pPr algn="ctr">
              <a:defRPr>
                <a:solidFill>
                  <a:srgbClr val="3F3F3F"/>
                </a:solidFill>
              </a:defRPr>
            </a:pPr>
            <a:endParaRPr/>
          </a:p>
        </p:txBody>
      </p:sp>
      <p:sp>
        <p:nvSpPr>
          <p:cNvPr id="51" name="TextBox 18"/>
          <p:cNvSpPr txBox="1">
            <a:spLocks noGrp="1"/>
          </p:cNvSpPr>
          <p:nvPr>
            <p:ph type="body" sz="quarter" idx="22"/>
          </p:nvPr>
        </p:nvSpPr>
        <p:spPr>
          <a:xfrm>
            <a:off x="11988674" y="9036862"/>
            <a:ext cx="5107819" cy="459741"/>
          </a:xfrm>
          <a:prstGeom prst="rect">
            <a:avLst/>
          </a:prstGeom>
        </p:spPr>
        <p:txBody>
          <a:bodyPr>
            <a:spAutoFit/>
          </a:bodyPr>
          <a:lstStyle>
            <a:lvl1pPr marL="0" indent="0" algn="r" defTabSz="914400">
              <a:lnSpc>
                <a:spcPct val="100000"/>
              </a:lnSpc>
              <a:spcBef>
                <a:spcPts val="0"/>
              </a:spcBef>
              <a:buSzTx/>
              <a:buFontTx/>
              <a:buNone/>
              <a:defRPr sz="2400" b="1">
                <a:solidFill>
                  <a:srgbClr val="011E41"/>
                </a:solidFill>
                <a:latin typeface="Montserrat SemiBold"/>
                <a:ea typeface="Montserrat SemiBold"/>
                <a:cs typeface="Montserrat SemiBold"/>
                <a:sym typeface="Montserrat SemiBold"/>
              </a:defRPr>
            </a:lvl1pPr>
          </a:lstStyle>
          <a:p>
            <a:r>
              <a:t>22 junio 2021</a:t>
            </a:r>
          </a:p>
        </p:txBody>
      </p:sp>
      <p:pic>
        <p:nvPicPr>
          <p:cNvPr id="52" name="Imagen"/>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1866" y="682529"/>
            <a:ext cx="1662855" cy="1368980"/>
          </a:xfrm>
          <a:prstGeom prst="rect">
            <a:avLst/>
          </a:prstGeom>
          <a:ln w="12700">
            <a:miter lim="400000"/>
          </a:ln>
        </p:spPr>
      </p:pic>
      <p:sp>
        <p:nvSpPr>
          <p:cNvPr id="53" name="EDITAR: EL TÍTULO SE COLOCA AQUÍ"/>
          <p:cNvSpPr txBox="1">
            <a:spLocks noGrp="1"/>
          </p:cNvSpPr>
          <p:nvPr>
            <p:ph type="body" sz="quarter" idx="23"/>
          </p:nvPr>
        </p:nvSpPr>
        <p:spPr>
          <a:xfrm>
            <a:off x="3927222" y="6199197"/>
            <a:ext cx="10683458" cy="2683240"/>
          </a:xfrm>
          <a:prstGeom prst="rect">
            <a:avLst/>
          </a:prstGeom>
        </p:spPr>
        <p:txBody>
          <a:bodyPr>
            <a:normAutofit/>
          </a:bodyPr>
          <a:lstStyle>
            <a:lvl1pPr marL="0" indent="0" algn="r">
              <a:lnSpc>
                <a:spcPct val="100000"/>
              </a:lnSpc>
              <a:spcBef>
                <a:spcPts val="0"/>
              </a:spcBef>
              <a:buSzTx/>
              <a:buFontTx/>
              <a:buNone/>
              <a:defRPr sz="6600">
                <a:solidFill>
                  <a:schemeClr val="accent2">
                    <a:lumOff val="9019"/>
                  </a:schemeClr>
                </a:solidFill>
                <a:latin typeface="Montserrat Bold"/>
                <a:ea typeface="Montserrat Bold"/>
                <a:cs typeface="Montserrat Bold"/>
                <a:sym typeface="Montserrat Bold"/>
              </a:defRPr>
            </a:lvl1pPr>
          </a:lstStyle>
          <a:p>
            <a:r>
              <a:t>EDITAR: EL TÍTULO SE COLOCA AQUÍ</a:t>
            </a:r>
          </a:p>
        </p:txBody>
      </p:sp>
      <p:sp>
        <p:nvSpPr>
          <p:cNvPr id="54"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exto_05">
    <p:bg>
      <p:bgPr>
        <a:solidFill>
          <a:srgbClr val="081D3F"/>
        </a:solidFill>
        <a:effectLst/>
      </p:bgPr>
    </p:bg>
    <p:spTree>
      <p:nvGrpSpPr>
        <p:cNvPr id="1" name=""/>
        <p:cNvGrpSpPr/>
        <p:nvPr/>
      </p:nvGrpSpPr>
      <p:grpSpPr>
        <a:xfrm>
          <a:off x="0" y="0"/>
          <a:ext cx="0" cy="0"/>
          <a:chOff x="0" y="0"/>
          <a:chExt cx="0" cy="0"/>
        </a:xfrm>
      </p:grpSpPr>
      <p:sp>
        <p:nvSpPr>
          <p:cNvPr id="162" name="TextBox 2"/>
          <p:cNvSpPr txBox="1">
            <a:spLocks noGrp="1"/>
          </p:cNvSpPr>
          <p:nvPr>
            <p:ph type="body" sz="quarter" idx="21"/>
          </p:nvPr>
        </p:nvSpPr>
        <p:spPr>
          <a:xfrm>
            <a:off x="3384898" y="4373879"/>
            <a:ext cx="11518204" cy="1539241"/>
          </a:xfrm>
          <a:prstGeom prst="rect">
            <a:avLst/>
          </a:prstGeom>
        </p:spPr>
        <p:txBody>
          <a:bodyPr>
            <a:spAutoFit/>
          </a:bodyPr>
          <a:lstStyle>
            <a:lvl1pPr marL="0" indent="0" algn="ctr" defTabSz="914400">
              <a:lnSpc>
                <a:spcPct val="100000"/>
              </a:lnSpc>
              <a:spcBef>
                <a:spcPts val="0"/>
              </a:spcBef>
              <a:buSzTx/>
              <a:buFontTx/>
              <a:buNone/>
              <a:defRPr sz="4600">
                <a:solidFill>
                  <a:schemeClr val="accent2">
                    <a:lumOff val="9019"/>
                  </a:schemeClr>
                </a:solidFill>
                <a:latin typeface="Montserrat Bold"/>
                <a:ea typeface="Montserrat Bold"/>
                <a:cs typeface="Montserrat Bold"/>
                <a:sym typeface="Montserrat Bold"/>
              </a:defRPr>
            </a:lvl1pPr>
          </a:lstStyle>
          <a:p>
            <a:r>
              <a:t>Título de párrafo: Lorem Ipsum dolor si ament adispiscing elit est.</a:t>
            </a:r>
          </a:p>
        </p:txBody>
      </p:sp>
      <p:pic>
        <p:nvPicPr>
          <p:cNvPr id="163" name="Imagen"/>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7843" y="508484"/>
            <a:ext cx="1839914" cy="684831"/>
          </a:xfrm>
          <a:prstGeom prst="rect">
            <a:avLst/>
          </a:prstGeom>
          <a:ln w="12700">
            <a:miter lim="400000"/>
          </a:ln>
        </p:spPr>
      </p:pic>
      <p:sp>
        <p:nvSpPr>
          <p:cNvPr id="164"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lumOff val="9019"/>
          </a:schemeClr>
        </a:solidFill>
        <a:effectLst/>
      </p:bgPr>
    </p:bg>
    <p:spTree>
      <p:nvGrpSpPr>
        <p:cNvPr id="1" name=""/>
        <p:cNvGrpSpPr/>
        <p:nvPr/>
      </p:nvGrpSpPr>
      <p:grpSpPr>
        <a:xfrm>
          <a:off x="0" y="0"/>
          <a:ext cx="0" cy="0"/>
          <a:chOff x="0" y="0"/>
          <a:chExt cx="0" cy="0"/>
        </a:xfrm>
      </p:grpSpPr>
      <p:pic>
        <p:nvPicPr>
          <p:cNvPr id="2" name="Imagen"/>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7843" y="508484"/>
            <a:ext cx="1839914" cy="684831"/>
          </a:xfrm>
          <a:prstGeom prst="rect">
            <a:avLst/>
          </a:prstGeom>
          <a:ln w="12700">
            <a:miter lim="400000"/>
          </a:ln>
        </p:spPr>
      </p:pic>
      <p:sp>
        <p:nvSpPr>
          <p:cNvPr id="3" name="Rectángulo"/>
          <p:cNvSpPr/>
          <p:nvPr/>
        </p:nvSpPr>
        <p:spPr>
          <a:xfrm>
            <a:off x="12611231" y="5041348"/>
            <a:ext cx="4907956" cy="5296099"/>
          </a:xfrm>
          <a:prstGeom prst="rect">
            <a:avLst/>
          </a:prstGeom>
          <a:solidFill>
            <a:srgbClr val="F2F3F2"/>
          </a:solidFill>
          <a:ln w="12700">
            <a:miter lim="400000"/>
          </a:ln>
        </p:spPr>
        <p:txBody>
          <a:bodyPr lIns="45719" rIns="45719" anchor="ctr"/>
          <a:lstStyle/>
          <a:p>
            <a:endParaRPr/>
          </a:p>
        </p:txBody>
      </p:sp>
      <p:sp>
        <p:nvSpPr>
          <p:cNvPr id="4" name="Texto del título"/>
          <p:cNvSpPr txBox="1">
            <a:spLocks noGrp="1"/>
          </p:cNvSpPr>
          <p:nvPr>
            <p:ph type="title"/>
          </p:nvPr>
        </p:nvSpPr>
        <p:spPr>
          <a:xfrm>
            <a:off x="914400" y="138112"/>
            <a:ext cx="16459200" cy="22621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p>
            <a:r>
              <a:t>Texto del título</a:t>
            </a:r>
          </a:p>
        </p:txBody>
      </p:sp>
      <p:sp>
        <p:nvSpPr>
          <p:cNvPr id="5" name="Nivel de texto 1…"/>
          <p:cNvSpPr txBox="1">
            <a:spLocks noGrp="1"/>
          </p:cNvSpPr>
          <p:nvPr>
            <p:ph type="body" idx="1"/>
          </p:nvPr>
        </p:nvSpPr>
        <p:spPr>
          <a:xfrm>
            <a:off x="914400" y="2400300"/>
            <a:ext cx="16459200" cy="78867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lstStyle/>
          <a:p>
            <a:r>
              <a:t>Nivel de texto 1</a:t>
            </a:r>
          </a:p>
          <a:p>
            <a:pPr lvl="1"/>
            <a:r>
              <a:t>Nivel de texto 2</a:t>
            </a:r>
          </a:p>
          <a:p>
            <a:pPr lvl="2"/>
            <a:r>
              <a:t>Nivel de texto 3</a:t>
            </a:r>
          </a:p>
          <a:p>
            <a:pPr lvl="3"/>
            <a:r>
              <a:t>Nivel de texto 4</a:t>
            </a:r>
          </a:p>
          <a:p>
            <a:pPr lvl="4"/>
            <a:r>
              <a:t>Nivel de texto 5</a:t>
            </a:r>
          </a:p>
        </p:txBody>
      </p:sp>
      <p:sp>
        <p:nvSpPr>
          <p:cNvPr id="6" name="Número de diapositiva"/>
          <p:cNvSpPr txBox="1">
            <a:spLocks noGrp="1"/>
          </p:cNvSpPr>
          <p:nvPr>
            <p:ph type="sldNum" sz="quarter" idx="2"/>
          </p:nvPr>
        </p:nvSpPr>
        <p:spPr>
          <a:xfrm>
            <a:off x="8839200" y="9260681"/>
            <a:ext cx="4267200" cy="547688"/>
          </a:xfrm>
          <a:prstGeom prst="rect">
            <a:avLst/>
          </a:prstGeom>
          <a:ln w="12700">
            <a:miter lim="400000"/>
          </a:ln>
        </p:spPr>
        <p:txBody>
          <a:bodyPr wrap="none" lIns="45719" rIns="45719" anchor="ctr">
            <a:spAutoFit/>
          </a:bodyPr>
          <a:lstStyle>
            <a:lvl1pPr algn="r">
              <a:defRPr sz="1200"/>
            </a:lvl1pPr>
          </a:lstStyle>
          <a:p>
            <a:fld id="{86CB4B4D-7CA3-9044-876B-883B54F8677D}" type="slidenum">
              <a:t>‹Nº›</a:t>
            </a:fld>
            <a:endParaRPr/>
          </a:p>
        </p:txBody>
      </p:sp>
    </p:spTree>
  </p:cSld>
  <p:clrMap bg1="lt1" tx1="dk1" bg2="lt2" tx2="dk2" accent1="accent1" accent2="accent2" accent3="accent3" accent4="accent4" accent5="accent5" accent6="accent6" hlink="hlink" folHlink="folHlink"/>
  <p:sldLayoutIdLst>
    <p:sldLayoutId id="2147483651" r:id="rId1"/>
    <p:sldLayoutId id="2147483661" r:id="rId2"/>
  </p:sldLayoutIdLst>
  <p:transition spd="med"/>
  <p:txStyles>
    <p:titleStyle>
      <a:lvl1pPr marL="0" marR="0" indent="0" algn="l" defTabSz="1371600" rtl="0" latinLnBrk="0">
        <a:lnSpc>
          <a:spcPct val="90000"/>
        </a:lnSpc>
        <a:spcBef>
          <a:spcPts val="0"/>
        </a:spcBef>
        <a:spcAft>
          <a:spcPts val="0"/>
        </a:spcAft>
        <a:buClrTx/>
        <a:buSzTx/>
        <a:buFontTx/>
        <a:buNone/>
        <a:tabLst/>
        <a:defRPr sz="6600" b="0" i="0" u="none" strike="noStrike" cap="none" spc="0" baseline="0">
          <a:solidFill>
            <a:srgbClr val="000000"/>
          </a:solidFill>
          <a:uFillTx/>
          <a:latin typeface="Calibri Light"/>
          <a:ea typeface="Calibri Light"/>
          <a:cs typeface="Calibri Light"/>
          <a:sym typeface="Calibri Light"/>
        </a:defRPr>
      </a:lvl1pPr>
      <a:lvl2pPr marL="0" marR="0" indent="0" algn="l" defTabSz="1371600" rtl="0" latinLnBrk="0">
        <a:lnSpc>
          <a:spcPct val="90000"/>
        </a:lnSpc>
        <a:spcBef>
          <a:spcPts val="0"/>
        </a:spcBef>
        <a:spcAft>
          <a:spcPts val="0"/>
        </a:spcAft>
        <a:buClrTx/>
        <a:buSzTx/>
        <a:buFontTx/>
        <a:buNone/>
        <a:tabLst/>
        <a:defRPr sz="6600" b="0" i="0" u="none" strike="noStrike" cap="none" spc="0" baseline="0">
          <a:solidFill>
            <a:srgbClr val="000000"/>
          </a:solidFill>
          <a:uFillTx/>
          <a:latin typeface="Calibri Light"/>
          <a:ea typeface="Calibri Light"/>
          <a:cs typeface="Calibri Light"/>
          <a:sym typeface="Calibri Light"/>
        </a:defRPr>
      </a:lvl2pPr>
      <a:lvl3pPr marL="0" marR="0" indent="0" algn="l" defTabSz="1371600" rtl="0" latinLnBrk="0">
        <a:lnSpc>
          <a:spcPct val="90000"/>
        </a:lnSpc>
        <a:spcBef>
          <a:spcPts val="0"/>
        </a:spcBef>
        <a:spcAft>
          <a:spcPts val="0"/>
        </a:spcAft>
        <a:buClrTx/>
        <a:buSzTx/>
        <a:buFontTx/>
        <a:buNone/>
        <a:tabLst/>
        <a:defRPr sz="6600" b="0" i="0" u="none" strike="noStrike" cap="none" spc="0" baseline="0">
          <a:solidFill>
            <a:srgbClr val="000000"/>
          </a:solidFill>
          <a:uFillTx/>
          <a:latin typeface="Calibri Light"/>
          <a:ea typeface="Calibri Light"/>
          <a:cs typeface="Calibri Light"/>
          <a:sym typeface="Calibri Light"/>
        </a:defRPr>
      </a:lvl3pPr>
      <a:lvl4pPr marL="0" marR="0" indent="0" algn="l" defTabSz="1371600" rtl="0" latinLnBrk="0">
        <a:lnSpc>
          <a:spcPct val="90000"/>
        </a:lnSpc>
        <a:spcBef>
          <a:spcPts val="0"/>
        </a:spcBef>
        <a:spcAft>
          <a:spcPts val="0"/>
        </a:spcAft>
        <a:buClrTx/>
        <a:buSzTx/>
        <a:buFontTx/>
        <a:buNone/>
        <a:tabLst/>
        <a:defRPr sz="6600" b="0" i="0" u="none" strike="noStrike" cap="none" spc="0" baseline="0">
          <a:solidFill>
            <a:srgbClr val="000000"/>
          </a:solidFill>
          <a:uFillTx/>
          <a:latin typeface="Calibri Light"/>
          <a:ea typeface="Calibri Light"/>
          <a:cs typeface="Calibri Light"/>
          <a:sym typeface="Calibri Light"/>
        </a:defRPr>
      </a:lvl4pPr>
      <a:lvl5pPr marL="0" marR="0" indent="0" algn="l" defTabSz="1371600" rtl="0" latinLnBrk="0">
        <a:lnSpc>
          <a:spcPct val="90000"/>
        </a:lnSpc>
        <a:spcBef>
          <a:spcPts val="0"/>
        </a:spcBef>
        <a:spcAft>
          <a:spcPts val="0"/>
        </a:spcAft>
        <a:buClrTx/>
        <a:buSzTx/>
        <a:buFontTx/>
        <a:buNone/>
        <a:tabLst/>
        <a:defRPr sz="6600" b="0" i="0" u="none" strike="noStrike" cap="none" spc="0" baseline="0">
          <a:solidFill>
            <a:srgbClr val="000000"/>
          </a:solidFill>
          <a:uFillTx/>
          <a:latin typeface="Calibri Light"/>
          <a:ea typeface="Calibri Light"/>
          <a:cs typeface="Calibri Light"/>
          <a:sym typeface="Calibri Light"/>
        </a:defRPr>
      </a:lvl5pPr>
      <a:lvl6pPr marL="0" marR="0" indent="0" algn="l" defTabSz="1371600" rtl="0" latinLnBrk="0">
        <a:lnSpc>
          <a:spcPct val="90000"/>
        </a:lnSpc>
        <a:spcBef>
          <a:spcPts val="0"/>
        </a:spcBef>
        <a:spcAft>
          <a:spcPts val="0"/>
        </a:spcAft>
        <a:buClrTx/>
        <a:buSzTx/>
        <a:buFontTx/>
        <a:buNone/>
        <a:tabLst/>
        <a:defRPr sz="6600" b="0" i="0" u="none" strike="noStrike" cap="none" spc="0" baseline="0">
          <a:solidFill>
            <a:srgbClr val="000000"/>
          </a:solidFill>
          <a:uFillTx/>
          <a:latin typeface="Calibri Light"/>
          <a:ea typeface="Calibri Light"/>
          <a:cs typeface="Calibri Light"/>
          <a:sym typeface="Calibri Light"/>
        </a:defRPr>
      </a:lvl6pPr>
      <a:lvl7pPr marL="0" marR="0" indent="0" algn="l" defTabSz="1371600" rtl="0" latinLnBrk="0">
        <a:lnSpc>
          <a:spcPct val="90000"/>
        </a:lnSpc>
        <a:spcBef>
          <a:spcPts val="0"/>
        </a:spcBef>
        <a:spcAft>
          <a:spcPts val="0"/>
        </a:spcAft>
        <a:buClrTx/>
        <a:buSzTx/>
        <a:buFontTx/>
        <a:buNone/>
        <a:tabLst/>
        <a:defRPr sz="6600" b="0" i="0" u="none" strike="noStrike" cap="none" spc="0" baseline="0">
          <a:solidFill>
            <a:srgbClr val="000000"/>
          </a:solidFill>
          <a:uFillTx/>
          <a:latin typeface="Calibri Light"/>
          <a:ea typeface="Calibri Light"/>
          <a:cs typeface="Calibri Light"/>
          <a:sym typeface="Calibri Light"/>
        </a:defRPr>
      </a:lvl7pPr>
      <a:lvl8pPr marL="0" marR="0" indent="0" algn="l" defTabSz="1371600" rtl="0" latinLnBrk="0">
        <a:lnSpc>
          <a:spcPct val="90000"/>
        </a:lnSpc>
        <a:spcBef>
          <a:spcPts val="0"/>
        </a:spcBef>
        <a:spcAft>
          <a:spcPts val="0"/>
        </a:spcAft>
        <a:buClrTx/>
        <a:buSzTx/>
        <a:buFontTx/>
        <a:buNone/>
        <a:tabLst/>
        <a:defRPr sz="6600" b="0" i="0" u="none" strike="noStrike" cap="none" spc="0" baseline="0">
          <a:solidFill>
            <a:srgbClr val="000000"/>
          </a:solidFill>
          <a:uFillTx/>
          <a:latin typeface="Calibri Light"/>
          <a:ea typeface="Calibri Light"/>
          <a:cs typeface="Calibri Light"/>
          <a:sym typeface="Calibri Light"/>
        </a:defRPr>
      </a:lvl8pPr>
      <a:lvl9pPr marL="0" marR="0" indent="0" algn="l" defTabSz="1371600" rtl="0" latinLnBrk="0">
        <a:lnSpc>
          <a:spcPct val="90000"/>
        </a:lnSpc>
        <a:spcBef>
          <a:spcPts val="0"/>
        </a:spcBef>
        <a:spcAft>
          <a:spcPts val="0"/>
        </a:spcAft>
        <a:buClrTx/>
        <a:buSzTx/>
        <a:buFontTx/>
        <a:buNone/>
        <a:tabLst/>
        <a:defRPr sz="6600" b="0" i="0" u="none" strike="noStrike" cap="none" spc="0" baseline="0">
          <a:solidFill>
            <a:srgbClr val="000000"/>
          </a:solidFill>
          <a:uFillTx/>
          <a:latin typeface="Calibri Light"/>
          <a:ea typeface="Calibri Light"/>
          <a:cs typeface="Calibri Light"/>
          <a:sym typeface="Calibri Light"/>
        </a:defRPr>
      </a:lvl9pPr>
    </p:titleStyle>
    <p:bodyStyle>
      <a:lvl1pPr marL="342900" marR="0" indent="-3429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687616"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1375234"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2062851"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2750469"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3438085"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4125702"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481332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5500937"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8.jpg"/><Relationship Id="rId7"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4.jpeg"/><Relationship Id="rId4" Type="http://schemas.openxmlformats.org/officeDocument/2006/relationships/image" Target="../media/image9.png"/><Relationship Id="rId9" Type="http://schemas.openxmlformats.org/officeDocument/2006/relationships/image" Target="../media/image13.jpeg"/></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H22Hp-yCqsM" TargetMode="External"/><Relationship Id="rId2" Type="http://schemas.openxmlformats.org/officeDocument/2006/relationships/hyperlink" Target="https://www.youtube.com/watch?v=qSBDX0FgUjQ" TargetMode="External"/><Relationship Id="rId1" Type="http://schemas.openxmlformats.org/officeDocument/2006/relationships/slideLayout" Target="../slideLayouts/slideLayout2.xml"/><Relationship Id="rId6" Type="http://schemas.openxmlformats.org/officeDocument/2006/relationships/hyperlink" Target="https://iculum.com/plantillas-de-curriculum-en-word-para-descargar-gratis/" TargetMode="External"/><Relationship Id="rId5" Type="http://schemas.openxmlformats.org/officeDocument/2006/relationships/hyperlink" Target="https://www.livecareer.es/lp/lnrclpzrsm.aspx?utm_source=google&amp;utm_medium=sem&amp;utm_campaign=209782867&amp;utm_term=plantilla%20para%20cv%20en%20word&amp;network=g&amp;device=c&amp;adposition=&amp;adgroupid=46508544855&amp;gclid=EAIaIQobChMIsfrR9IGM_wIV-59oCR0tnAZgEAAYASAAEgJ5OvD_BwE" TargetMode="Externa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81D3E"/>
        </a:solidFill>
        <a:effectLst/>
      </p:bgPr>
    </p:bg>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3AF38FB9-BA22-4223-8A61-970860C6EB1B}"/>
              </a:ext>
            </a:extLst>
          </p:cNvPr>
          <p:cNvSpPr/>
          <p:nvPr/>
        </p:nvSpPr>
        <p:spPr>
          <a:xfrm>
            <a:off x="-435811" y="-11523"/>
            <a:ext cx="19433876" cy="10287000"/>
          </a:xfrm>
          <a:prstGeom prst="rect">
            <a:avLst/>
          </a:prstGeom>
          <a:blipFill dpi="0" rotWithShape="1">
            <a:blip r:embed="rId3">
              <a:alphaModFix amt="31000"/>
            </a:blip>
            <a:srcRect/>
            <a:stretch>
              <a:fillRect/>
            </a:stretch>
          </a:blip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s-ES" sz="1800" b="0" i="0" u="none" strike="noStrike" cap="none" spc="0" normalizeH="0" baseline="0" dirty="0">
              <a:ln>
                <a:noFill/>
              </a:ln>
              <a:solidFill>
                <a:srgbClr val="000000"/>
              </a:solidFill>
              <a:effectLst/>
              <a:uFillTx/>
              <a:latin typeface="+mn-lt"/>
              <a:ea typeface="+mn-ea"/>
              <a:cs typeface="+mn-cs"/>
              <a:sym typeface="Calibri"/>
            </a:endParaRPr>
          </a:p>
        </p:txBody>
      </p:sp>
      <p:sp>
        <p:nvSpPr>
          <p:cNvPr id="527" name="TextBox 18"/>
          <p:cNvSpPr txBox="1">
            <a:spLocks noGrp="1"/>
          </p:cNvSpPr>
          <p:nvPr>
            <p:ph type="body" idx="22"/>
          </p:nvPr>
        </p:nvSpPr>
        <p:spPr>
          <a:prstGeom prst="rect">
            <a:avLst/>
          </a:prstGeom>
        </p:spPr>
        <p:txBody>
          <a:bodyPr/>
          <a:lstStyle/>
          <a:p>
            <a:r>
              <a:t>22 junio 2021</a:t>
            </a:r>
          </a:p>
        </p:txBody>
      </p:sp>
      <p:sp>
        <p:nvSpPr>
          <p:cNvPr id="528" name="EDITAR: EL TÍTULO SE COLOCA AQUÍ"/>
          <p:cNvSpPr txBox="1">
            <a:spLocks noGrp="1"/>
          </p:cNvSpPr>
          <p:nvPr>
            <p:ph type="body" idx="23"/>
          </p:nvPr>
        </p:nvSpPr>
        <p:spPr>
          <a:xfrm>
            <a:off x="896337" y="2510979"/>
            <a:ext cx="16769580" cy="2683240"/>
          </a:xfrm>
          <a:prstGeom prst="rect">
            <a:avLst/>
          </a:prstGeom>
        </p:spPr>
        <p:txBody>
          <a:bodyPr>
            <a:normAutofit lnSpcReduction="10000"/>
          </a:bodyPr>
          <a:lstStyle/>
          <a:p>
            <a:pPr algn="ctr"/>
            <a:r>
              <a:rPr lang="es-ES" sz="8800" dirty="0">
                <a:solidFill>
                  <a:schemeClr val="accent3"/>
                </a:solidFill>
              </a:rPr>
              <a:t>¿Qué espero de ti </a:t>
            </a:r>
          </a:p>
          <a:p>
            <a:pPr algn="ctr"/>
            <a:r>
              <a:rPr lang="es-ES" sz="8800" dirty="0">
                <a:solidFill>
                  <a:schemeClr val="accent3"/>
                </a:solidFill>
              </a:rPr>
              <a:t>Candidata &amp; Candidato?</a:t>
            </a:r>
            <a:endParaRPr sz="8000" dirty="0">
              <a:solidFill>
                <a:schemeClr val="accent3"/>
              </a:solidFill>
              <a:latin typeface="+mj-lt"/>
            </a:endParaRPr>
          </a:p>
        </p:txBody>
      </p:sp>
      <p:sp>
        <p:nvSpPr>
          <p:cNvPr id="529" name="Rectangle 25"/>
          <p:cNvSpPr/>
          <p:nvPr/>
        </p:nvSpPr>
        <p:spPr>
          <a:xfrm rot="18900000">
            <a:off x="13014855" y="7722330"/>
            <a:ext cx="8322978" cy="4113340"/>
          </a:xfrm>
          <a:prstGeom prst="rect">
            <a:avLst/>
          </a:prstGeom>
          <a:solidFill>
            <a:srgbClr val="F2F3F2"/>
          </a:solidFill>
          <a:ln w="12700">
            <a:miter lim="400000"/>
          </a:ln>
        </p:spPr>
        <p:txBody>
          <a:bodyPr lIns="45719" rIns="45719" anchor="ctr"/>
          <a:lstStyle/>
          <a:p>
            <a:pPr algn="ctr">
              <a:defRPr>
                <a:solidFill>
                  <a:srgbClr val="3F3F3F"/>
                </a:solidFill>
              </a:defRPr>
            </a:pPr>
            <a:endParaRPr/>
          </a:p>
        </p:txBody>
      </p:sp>
      <p:sp>
        <p:nvSpPr>
          <p:cNvPr id="530" name="Rectangle 26"/>
          <p:cNvSpPr/>
          <p:nvPr/>
        </p:nvSpPr>
        <p:spPr>
          <a:xfrm rot="18900000">
            <a:off x="-2493619" y="-545547"/>
            <a:ext cx="7580101" cy="3625589"/>
          </a:xfrm>
          <a:prstGeom prst="rect">
            <a:avLst/>
          </a:prstGeom>
          <a:solidFill>
            <a:srgbClr val="F2F3F2"/>
          </a:solidFill>
          <a:ln w="12700">
            <a:miter lim="400000"/>
          </a:ln>
        </p:spPr>
        <p:txBody>
          <a:bodyPr lIns="45719" rIns="45719" anchor="ctr"/>
          <a:lstStyle/>
          <a:p>
            <a:pPr algn="ctr">
              <a:defRPr>
                <a:solidFill>
                  <a:srgbClr val="3F3F3F"/>
                </a:solidFill>
              </a:defRPr>
            </a:pPr>
            <a:endParaRPr/>
          </a:p>
        </p:txBody>
      </p:sp>
      <p:pic>
        <p:nvPicPr>
          <p:cNvPr id="532" name="Imagen"/>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1866" y="726899"/>
            <a:ext cx="1895870" cy="1560815"/>
          </a:xfrm>
          <a:prstGeom prst="rect">
            <a:avLst/>
          </a:prstGeom>
          <a:ln w="12700">
            <a:miter lim="400000"/>
          </a:ln>
        </p:spPr>
      </p:pic>
      <p:sp>
        <p:nvSpPr>
          <p:cNvPr id="9" name="EDITAR: EL TÍTULO SE COLOCA AQUÍ">
            <a:extLst>
              <a:ext uri="{FF2B5EF4-FFF2-40B4-BE49-F238E27FC236}">
                <a16:creationId xmlns:a16="http://schemas.microsoft.com/office/drawing/2014/main" id="{02EC4830-6E9F-48D8-A3E9-48F077197F5A}"/>
              </a:ext>
            </a:extLst>
          </p:cNvPr>
          <p:cNvSpPr txBox="1">
            <a:spLocks/>
          </p:cNvSpPr>
          <p:nvPr/>
        </p:nvSpPr>
        <p:spPr>
          <a:xfrm>
            <a:off x="129381" y="5779343"/>
            <a:ext cx="18303492" cy="15608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marL="0" marR="0" indent="0" algn="r" defTabSz="1371600" rtl="0" latinLnBrk="0">
              <a:lnSpc>
                <a:spcPct val="100000"/>
              </a:lnSpc>
              <a:spcBef>
                <a:spcPts val="0"/>
              </a:spcBef>
              <a:spcAft>
                <a:spcPts val="0"/>
              </a:spcAft>
              <a:buClrTx/>
              <a:buSzTx/>
              <a:buFontTx/>
              <a:buNone/>
              <a:tabLst/>
              <a:defRPr sz="6600" b="0" i="0" u="none" strike="noStrike" cap="none" spc="0" baseline="0">
                <a:solidFill>
                  <a:schemeClr val="accent2">
                    <a:lumOff val="9019"/>
                  </a:schemeClr>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algn="ctr" hangingPunct="1"/>
            <a:r>
              <a:rPr lang="en-US" sz="5400" b="1" dirty="0">
                <a:solidFill>
                  <a:schemeClr val="bg1"/>
                </a:solidFill>
              </a:rPr>
              <a:t>4º Networking Creu Roja</a:t>
            </a:r>
          </a:p>
        </p:txBody>
      </p:sp>
      <p:pic>
        <p:nvPicPr>
          <p:cNvPr id="13" name="Imagen 12">
            <a:extLst>
              <a:ext uri="{FF2B5EF4-FFF2-40B4-BE49-F238E27FC236}">
                <a16:creationId xmlns:a16="http://schemas.microsoft.com/office/drawing/2014/main" id="{9373B6FF-5D00-4424-987C-96FFC4CBBE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166220" y="8383860"/>
            <a:ext cx="1726109" cy="1560815"/>
          </a:xfrm>
          <a:prstGeom prst="rect">
            <a:avLst/>
          </a:prstGeom>
        </p:spPr>
      </p:pic>
      <p:pic>
        <p:nvPicPr>
          <p:cNvPr id="2" name="Image 1">
            <a:extLst>
              <a:ext uri="{FF2B5EF4-FFF2-40B4-BE49-F238E27FC236}">
                <a16:creationId xmlns:a16="http://schemas.microsoft.com/office/drawing/2014/main" id="{F2F3FE22-AD26-00E7-8AC7-F630AE7FA2E3}"/>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76446" y="9190329"/>
            <a:ext cx="3110535" cy="556126"/>
          </a:xfrm>
          <a:prstGeom prst="rect">
            <a:avLst/>
          </a:prstGeom>
          <a:noFill/>
          <a:ln>
            <a:noFill/>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0" y="416133"/>
            <a:ext cx="18288000" cy="13904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algn="ctr" hangingPunct="1">
              <a:lnSpc>
                <a:spcPct val="160000"/>
              </a:lnSpc>
              <a:defRPr sz="2400">
                <a:latin typeface="+mj-lt"/>
                <a:ea typeface="+mj-ea"/>
                <a:cs typeface="+mj-cs"/>
                <a:sym typeface="Montserrat Light"/>
              </a:defRPr>
            </a:pPr>
            <a:r>
              <a:rPr lang="es-ES" sz="6000" dirty="0">
                <a:latin typeface="Montserrat" panose="00000800000000000000" pitchFamily="2" charset="0"/>
                <a:ea typeface="+mj-ea"/>
                <a:cs typeface="+mj-cs"/>
                <a:sym typeface="Montserrat Light"/>
              </a:rPr>
              <a:t>ME PRESENTO</a:t>
            </a:r>
          </a:p>
        </p:txBody>
      </p:sp>
      <p:sp>
        <p:nvSpPr>
          <p:cNvPr id="7" name="EDITAR: EL TÍTULO SE COLOCA AQUÍ">
            <a:extLst>
              <a:ext uri="{FF2B5EF4-FFF2-40B4-BE49-F238E27FC236}">
                <a16:creationId xmlns:a16="http://schemas.microsoft.com/office/drawing/2014/main" id="{55ED66BA-B5D4-4FA3-AFA5-111D3FDBA6D9}"/>
              </a:ext>
            </a:extLst>
          </p:cNvPr>
          <p:cNvSpPr txBox="1">
            <a:spLocks/>
          </p:cNvSpPr>
          <p:nvPr/>
        </p:nvSpPr>
        <p:spPr>
          <a:xfrm>
            <a:off x="863080" y="2983260"/>
            <a:ext cx="16769580" cy="3259304"/>
          </a:xfrm>
          <a:prstGeom prst="rect">
            <a:avLst/>
          </a:prstGeom>
        </p:spPr>
        <p:txBody>
          <a:bodyPr>
            <a:normAutofit lnSpcReduction="10000"/>
          </a:bodyPr>
          <a:lstStyle>
            <a:lvl1pPr marL="342900" marR="0" indent="-3429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marL="0" indent="0" algn="ctr" hangingPunct="1">
              <a:buNone/>
            </a:pPr>
            <a:r>
              <a:rPr lang="es-ES" sz="11500" b="1" dirty="0">
                <a:solidFill>
                  <a:schemeClr val="bg1"/>
                </a:solidFill>
                <a:latin typeface="+mj-lt"/>
              </a:rPr>
              <a:t>Habilidades</a:t>
            </a:r>
          </a:p>
          <a:p>
            <a:pPr marL="0" indent="0" algn="ctr" hangingPunct="1">
              <a:buNone/>
            </a:pPr>
            <a:r>
              <a:rPr lang="es-ES" sz="11500" b="1" dirty="0">
                <a:solidFill>
                  <a:schemeClr val="bg1"/>
                </a:solidFill>
                <a:latin typeface="+mj-lt"/>
              </a:rPr>
              <a:t>Blandas</a:t>
            </a:r>
          </a:p>
        </p:txBody>
      </p:sp>
      <p:pic>
        <p:nvPicPr>
          <p:cNvPr id="2" name="Image 1">
            <a:extLst>
              <a:ext uri="{FF2B5EF4-FFF2-40B4-BE49-F238E27FC236}">
                <a16:creationId xmlns:a16="http://schemas.microsoft.com/office/drawing/2014/main" id="{A427B6D7-74FA-0325-60F6-00D5661ED54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265832397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724877" y="1543100"/>
            <a:ext cx="16561840" cy="12606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hangingPunct="1">
              <a:lnSpc>
                <a:spcPct val="160000"/>
              </a:lnSpc>
              <a:defRPr sz="2400">
                <a:latin typeface="+mj-lt"/>
                <a:ea typeface="+mj-ea"/>
                <a:cs typeface="+mj-cs"/>
                <a:sym typeface="Montserrat Light"/>
              </a:defRPr>
            </a:pPr>
            <a:r>
              <a:rPr lang="es-ES" sz="5400" dirty="0">
                <a:latin typeface="Montserrat" panose="00000800000000000000" pitchFamily="2" charset="0"/>
                <a:ea typeface="+mj-ea"/>
                <a:cs typeface="+mj-cs"/>
                <a:sym typeface="Montserrat Light"/>
              </a:rPr>
              <a:t>Durante una entrevista…</a:t>
            </a:r>
          </a:p>
        </p:txBody>
      </p:sp>
      <p:sp>
        <p:nvSpPr>
          <p:cNvPr id="6" name="TextBox 5">
            <a:extLst>
              <a:ext uri="{FF2B5EF4-FFF2-40B4-BE49-F238E27FC236}">
                <a16:creationId xmlns:a16="http://schemas.microsoft.com/office/drawing/2014/main" id="{A2D86311-A7BE-484C-BF11-C0B4D02388F2}"/>
              </a:ext>
            </a:extLst>
          </p:cNvPr>
          <p:cNvSpPr txBox="1"/>
          <p:nvPr/>
        </p:nvSpPr>
        <p:spPr>
          <a:xfrm>
            <a:off x="8343390" y="2842342"/>
            <a:ext cx="9721080" cy="769441"/>
          </a:xfrm>
          <a:prstGeom prst="rect">
            <a:avLst/>
          </a:prstGeom>
          <a:noFill/>
        </p:spPr>
        <p:txBody>
          <a:bodyPr wrap="square" rtlCol="0">
            <a:spAutoFit/>
          </a:bodyPr>
          <a:lstStyle/>
          <a:p>
            <a:pPr algn="ctr"/>
            <a:r>
              <a:rPr lang="es-ES" sz="4400" b="1" dirty="0">
                <a:solidFill>
                  <a:srgbClr val="081D3F"/>
                </a:solidFill>
                <a:latin typeface="Montserrat" panose="00000800000000000000" pitchFamily="2" charset="0"/>
                <a:ea typeface="+mj-ea"/>
                <a:cs typeface="+mj-cs"/>
                <a:sym typeface="Montserrat Bold"/>
              </a:rPr>
              <a:t>Tenemos que potenciar…</a:t>
            </a:r>
          </a:p>
        </p:txBody>
      </p:sp>
      <p:pic>
        <p:nvPicPr>
          <p:cNvPr id="10" name="Picture 9">
            <a:extLst>
              <a:ext uri="{FF2B5EF4-FFF2-40B4-BE49-F238E27FC236}">
                <a16:creationId xmlns:a16="http://schemas.microsoft.com/office/drawing/2014/main" id="{3A727C50-01B5-460A-941C-98695EE75BC9}"/>
              </a:ext>
            </a:extLst>
          </p:cNvPr>
          <p:cNvPicPr>
            <a:picLocks noChangeAspect="1"/>
          </p:cNvPicPr>
          <p:nvPr/>
        </p:nvPicPr>
        <p:blipFill>
          <a:blip r:embed="rId2"/>
          <a:stretch>
            <a:fillRect/>
          </a:stretch>
        </p:blipFill>
        <p:spPr>
          <a:xfrm rot="20449742">
            <a:off x="8101926" y="4383271"/>
            <a:ext cx="2067104" cy="1449104"/>
          </a:xfrm>
          <a:prstGeom prst="rect">
            <a:avLst/>
          </a:prstGeom>
        </p:spPr>
      </p:pic>
      <p:sp>
        <p:nvSpPr>
          <p:cNvPr id="11" name="TextBox 10">
            <a:extLst>
              <a:ext uri="{FF2B5EF4-FFF2-40B4-BE49-F238E27FC236}">
                <a16:creationId xmlns:a16="http://schemas.microsoft.com/office/drawing/2014/main" id="{319D16E8-29E6-4021-82EC-5C2C1D4A046D}"/>
              </a:ext>
            </a:extLst>
          </p:cNvPr>
          <p:cNvSpPr txBox="1"/>
          <p:nvPr/>
        </p:nvSpPr>
        <p:spPr>
          <a:xfrm>
            <a:off x="1286606" y="7748882"/>
            <a:ext cx="16000111" cy="1384995"/>
          </a:xfrm>
          <a:prstGeom prst="rect">
            <a:avLst/>
          </a:prstGeom>
          <a:noFill/>
        </p:spPr>
        <p:txBody>
          <a:bodyPr wrap="square">
            <a:spAutoFit/>
          </a:bodyPr>
          <a:lstStyle/>
          <a:p>
            <a:r>
              <a:rPr lang="es-ES" sz="2800" b="0" i="0" dirty="0">
                <a:solidFill>
                  <a:srgbClr val="202124"/>
                </a:solidFill>
                <a:effectLst/>
                <a:latin typeface="+mj-lt"/>
              </a:rPr>
              <a:t>Las </a:t>
            </a:r>
            <a:r>
              <a:rPr lang="es-ES" sz="2800" b="1" i="0" dirty="0">
                <a:solidFill>
                  <a:srgbClr val="202124"/>
                </a:solidFill>
                <a:effectLst/>
                <a:latin typeface="+mj-lt"/>
              </a:rPr>
              <a:t>habilidades blandas</a:t>
            </a:r>
            <a:r>
              <a:rPr lang="es-ES" sz="2800" b="0" i="0" dirty="0">
                <a:solidFill>
                  <a:srgbClr val="202124"/>
                </a:solidFill>
                <a:effectLst/>
                <a:latin typeface="+mj-lt"/>
              </a:rPr>
              <a:t> son aptitudes no técnicas relacionadas a la manera en </a:t>
            </a:r>
            <a:r>
              <a:rPr lang="es-ES" sz="2800" i="0" dirty="0">
                <a:solidFill>
                  <a:srgbClr val="202124"/>
                </a:solidFill>
                <a:effectLst/>
                <a:latin typeface="+mj-lt"/>
              </a:rPr>
              <a:t>que</a:t>
            </a:r>
            <a:r>
              <a:rPr lang="es-ES" sz="2800" b="0" i="0" dirty="0">
                <a:solidFill>
                  <a:srgbClr val="202124"/>
                </a:solidFill>
                <a:effectLst/>
                <a:latin typeface="+mj-lt"/>
              </a:rPr>
              <a:t> trabajas, es decir, cómo interactúas con tus colegas, cómo resuelves los problemas y cómo gestionas tu trabajo.</a:t>
            </a:r>
          </a:p>
        </p:txBody>
      </p:sp>
      <p:sp>
        <p:nvSpPr>
          <p:cNvPr id="14" name="TextBox 13">
            <a:extLst>
              <a:ext uri="{FF2B5EF4-FFF2-40B4-BE49-F238E27FC236}">
                <a16:creationId xmlns:a16="http://schemas.microsoft.com/office/drawing/2014/main" id="{8BCF24FD-B6B9-4834-BDA2-AE8A637166E9}"/>
              </a:ext>
            </a:extLst>
          </p:cNvPr>
          <p:cNvSpPr txBox="1"/>
          <p:nvPr/>
        </p:nvSpPr>
        <p:spPr>
          <a:xfrm>
            <a:off x="0" y="4758779"/>
            <a:ext cx="9217024" cy="769441"/>
          </a:xfrm>
          <a:prstGeom prst="rect">
            <a:avLst/>
          </a:prstGeom>
          <a:noFill/>
        </p:spPr>
        <p:txBody>
          <a:bodyPr wrap="square" rtlCol="0">
            <a:spAutoFit/>
          </a:bodyPr>
          <a:lstStyle/>
          <a:p>
            <a:pPr algn="ctr"/>
            <a:r>
              <a:rPr lang="es-ES" sz="4400" b="1" dirty="0">
                <a:latin typeface="+mj-lt"/>
              </a:rPr>
              <a:t>Las habilidades blandas</a:t>
            </a:r>
          </a:p>
        </p:txBody>
      </p:sp>
      <p:sp>
        <p:nvSpPr>
          <p:cNvPr id="16" name="TextBox 15">
            <a:extLst>
              <a:ext uri="{FF2B5EF4-FFF2-40B4-BE49-F238E27FC236}">
                <a16:creationId xmlns:a16="http://schemas.microsoft.com/office/drawing/2014/main" id="{4F9BAF37-C953-4A4C-8A9C-CFCAB4156D26}"/>
              </a:ext>
            </a:extLst>
          </p:cNvPr>
          <p:cNvSpPr txBox="1"/>
          <p:nvPr/>
        </p:nvSpPr>
        <p:spPr>
          <a:xfrm>
            <a:off x="1286606" y="6553750"/>
            <a:ext cx="2728807" cy="584775"/>
          </a:xfrm>
          <a:prstGeom prst="rect">
            <a:avLst/>
          </a:prstGeom>
          <a:noFill/>
        </p:spPr>
        <p:txBody>
          <a:bodyPr wrap="square" rtlCol="0">
            <a:spAutoFit/>
          </a:bodyPr>
          <a:lstStyle/>
          <a:p>
            <a:r>
              <a:rPr lang="es-ES" sz="3200" b="1" dirty="0">
                <a:latin typeface="+mj-lt"/>
              </a:rPr>
              <a:t>¿Qué son?</a:t>
            </a:r>
          </a:p>
        </p:txBody>
      </p:sp>
      <p:pic>
        <p:nvPicPr>
          <p:cNvPr id="2" name="Image 1">
            <a:extLst>
              <a:ext uri="{FF2B5EF4-FFF2-40B4-BE49-F238E27FC236}">
                <a16:creationId xmlns:a16="http://schemas.microsoft.com/office/drawing/2014/main" id="{489E36D4-8A2F-A979-7914-D4148F4F870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47324598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ppt_x"/>
                                          </p:val>
                                        </p:tav>
                                        <p:tav tm="100000">
                                          <p:val>
                                            <p:strVal val="#ppt_x"/>
                                          </p:val>
                                        </p:tav>
                                      </p:tavLst>
                                    </p:anim>
                                    <p:anim calcmode="lin" valueType="num">
                                      <p:cBhvr additive="base">
                                        <p:cTn id="1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4" grpId="0"/>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733399" y="1220575"/>
            <a:ext cx="16561840" cy="12606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hangingPunct="1">
              <a:lnSpc>
                <a:spcPct val="160000"/>
              </a:lnSpc>
              <a:defRPr sz="2400">
                <a:latin typeface="+mj-lt"/>
                <a:ea typeface="+mj-ea"/>
                <a:cs typeface="+mj-cs"/>
                <a:sym typeface="Montserrat Light"/>
              </a:defRPr>
            </a:pPr>
            <a:r>
              <a:rPr lang="es-ES" sz="5400" dirty="0">
                <a:latin typeface="Montserrat" panose="00000800000000000000" pitchFamily="2" charset="0"/>
                <a:ea typeface="+mj-ea"/>
                <a:cs typeface="+mj-cs"/>
                <a:sym typeface="Montserrat Light"/>
              </a:rPr>
              <a:t>Habilidades blandas…</a:t>
            </a:r>
          </a:p>
        </p:txBody>
      </p:sp>
      <p:pic>
        <p:nvPicPr>
          <p:cNvPr id="10" name="Picture 9">
            <a:extLst>
              <a:ext uri="{FF2B5EF4-FFF2-40B4-BE49-F238E27FC236}">
                <a16:creationId xmlns:a16="http://schemas.microsoft.com/office/drawing/2014/main" id="{3A727C50-01B5-460A-941C-98695EE75BC9}"/>
              </a:ext>
            </a:extLst>
          </p:cNvPr>
          <p:cNvPicPr>
            <a:picLocks noChangeAspect="1"/>
          </p:cNvPicPr>
          <p:nvPr/>
        </p:nvPicPr>
        <p:blipFill>
          <a:blip r:embed="rId2"/>
          <a:stretch>
            <a:fillRect/>
          </a:stretch>
        </p:blipFill>
        <p:spPr>
          <a:xfrm rot="20449742">
            <a:off x="14581250" y="1593074"/>
            <a:ext cx="1747748" cy="1225226"/>
          </a:xfrm>
          <a:prstGeom prst="rect">
            <a:avLst/>
          </a:prstGeom>
        </p:spPr>
      </p:pic>
      <p:sp>
        <p:nvSpPr>
          <p:cNvPr id="11" name="TextBox 10">
            <a:extLst>
              <a:ext uri="{FF2B5EF4-FFF2-40B4-BE49-F238E27FC236}">
                <a16:creationId xmlns:a16="http://schemas.microsoft.com/office/drawing/2014/main" id="{319D16E8-29E6-4021-82EC-5C2C1D4A046D}"/>
              </a:ext>
            </a:extLst>
          </p:cNvPr>
          <p:cNvSpPr txBox="1"/>
          <p:nvPr/>
        </p:nvSpPr>
        <p:spPr>
          <a:xfrm>
            <a:off x="863080" y="4545718"/>
            <a:ext cx="16561840" cy="4401205"/>
          </a:xfrm>
          <a:prstGeom prst="rect">
            <a:avLst/>
          </a:prstGeom>
          <a:noFill/>
        </p:spPr>
        <p:txBody>
          <a:bodyPr wrap="square">
            <a:spAutoFit/>
          </a:bodyPr>
          <a:lstStyle/>
          <a:p>
            <a:r>
              <a:rPr lang="es-ES" sz="2800" b="0" i="0" dirty="0">
                <a:solidFill>
                  <a:srgbClr val="202124"/>
                </a:solidFill>
                <a:effectLst/>
                <a:latin typeface="+mj-lt"/>
              </a:rPr>
              <a:t>Porque son que incluyen una combinación de habilidades sociales, comunicación interpersonal, conocimientos y rasgos de carácter que ayudan a uno en su vida social y profesional. </a:t>
            </a:r>
          </a:p>
          <a:p>
            <a:endParaRPr lang="es-ES" sz="2800" dirty="0">
              <a:solidFill>
                <a:srgbClr val="202124"/>
              </a:solidFill>
              <a:latin typeface="+mj-lt"/>
            </a:endParaRPr>
          </a:p>
          <a:p>
            <a:endParaRPr lang="es-ES" sz="2800" dirty="0">
              <a:solidFill>
                <a:srgbClr val="202124"/>
              </a:solidFill>
              <a:latin typeface="+mj-lt"/>
            </a:endParaRPr>
          </a:p>
          <a:p>
            <a:r>
              <a:rPr lang="es-ES" sz="2800" b="0" i="0" dirty="0">
                <a:solidFill>
                  <a:srgbClr val="202124"/>
                </a:solidFill>
                <a:effectLst/>
                <a:latin typeface="+mj-lt"/>
              </a:rPr>
              <a:t>No se pueden enseñar de forma general como un conocimiento técnico.</a:t>
            </a:r>
          </a:p>
          <a:p>
            <a:endParaRPr lang="es-ES" sz="2800" dirty="0">
              <a:solidFill>
                <a:srgbClr val="202124"/>
              </a:solidFill>
              <a:latin typeface="+mj-lt"/>
            </a:endParaRPr>
          </a:p>
          <a:p>
            <a:endParaRPr lang="es-ES" sz="2800" dirty="0">
              <a:solidFill>
                <a:srgbClr val="202124"/>
              </a:solidFill>
              <a:latin typeface="+mj-lt"/>
            </a:endParaRPr>
          </a:p>
          <a:p>
            <a:r>
              <a:rPr lang="es-ES" sz="2800" dirty="0">
                <a:solidFill>
                  <a:srgbClr val="202124"/>
                </a:solidFill>
                <a:latin typeface="+mj-lt"/>
              </a:rPr>
              <a:t>Porque ante un entorno tan cambiante, los conocimientos técnicos cada vez tienen menor valor ya que todo evoluciona más rápido.</a:t>
            </a:r>
            <a:endParaRPr lang="es-ES" sz="2800" b="0" i="0" dirty="0">
              <a:solidFill>
                <a:srgbClr val="202124"/>
              </a:solidFill>
              <a:effectLst/>
              <a:latin typeface="+mj-lt"/>
            </a:endParaRPr>
          </a:p>
        </p:txBody>
      </p:sp>
      <p:sp>
        <p:nvSpPr>
          <p:cNvPr id="16" name="TextBox 15">
            <a:extLst>
              <a:ext uri="{FF2B5EF4-FFF2-40B4-BE49-F238E27FC236}">
                <a16:creationId xmlns:a16="http://schemas.microsoft.com/office/drawing/2014/main" id="{4F9BAF37-C953-4A4C-8A9C-CFCAB4156D26}"/>
              </a:ext>
            </a:extLst>
          </p:cNvPr>
          <p:cNvSpPr txBox="1"/>
          <p:nvPr/>
        </p:nvSpPr>
        <p:spPr>
          <a:xfrm>
            <a:off x="5233898" y="3271292"/>
            <a:ext cx="7560841" cy="769441"/>
          </a:xfrm>
          <a:prstGeom prst="rect">
            <a:avLst/>
          </a:prstGeom>
          <a:noFill/>
        </p:spPr>
        <p:txBody>
          <a:bodyPr wrap="square" rtlCol="0">
            <a:spAutoFit/>
          </a:bodyPr>
          <a:lstStyle/>
          <a:p>
            <a:r>
              <a:rPr lang="es-ES" sz="4400" b="1" dirty="0">
                <a:latin typeface="+mj-lt"/>
              </a:rPr>
              <a:t>¿Porqué son importantes?</a:t>
            </a:r>
          </a:p>
        </p:txBody>
      </p:sp>
      <p:pic>
        <p:nvPicPr>
          <p:cNvPr id="2" name="Image 1">
            <a:extLst>
              <a:ext uri="{FF2B5EF4-FFF2-40B4-BE49-F238E27FC236}">
                <a16:creationId xmlns:a16="http://schemas.microsoft.com/office/drawing/2014/main" id="{AB1CF724-CFAB-B1DD-78B0-8D83B0D65B9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163080742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000" fill="hold"/>
                                        <p:tgtEl>
                                          <p:spTgt spid="16"/>
                                        </p:tgtEl>
                                        <p:attrNameLst>
                                          <p:attrName>ppt_w</p:attrName>
                                        </p:attrNameLst>
                                      </p:cBhvr>
                                      <p:tavLst>
                                        <p:tav tm="0">
                                          <p:val>
                                            <p:fltVal val="0"/>
                                          </p:val>
                                        </p:tav>
                                        <p:tav tm="100000">
                                          <p:val>
                                            <p:strVal val="#ppt_w"/>
                                          </p:val>
                                        </p:tav>
                                      </p:tavLst>
                                    </p:anim>
                                    <p:anim calcmode="lin" valueType="num">
                                      <p:cBhvr>
                                        <p:cTn id="8" dur="1000" fill="hold"/>
                                        <p:tgtEl>
                                          <p:spTgt spid="16"/>
                                        </p:tgtEl>
                                        <p:attrNameLst>
                                          <p:attrName>ppt_h</p:attrName>
                                        </p:attrNameLst>
                                      </p:cBhvr>
                                      <p:tavLst>
                                        <p:tav tm="0">
                                          <p:val>
                                            <p:fltVal val="0"/>
                                          </p:val>
                                        </p:tav>
                                        <p:tav tm="100000">
                                          <p:val>
                                            <p:strVal val="#ppt_h"/>
                                          </p:val>
                                        </p:tav>
                                      </p:tavLst>
                                    </p:anim>
                                    <p:anim calcmode="lin" valueType="num">
                                      <p:cBhvr>
                                        <p:cTn id="9" dur="1000" fill="hold"/>
                                        <p:tgtEl>
                                          <p:spTgt spid="16"/>
                                        </p:tgtEl>
                                        <p:attrNameLst>
                                          <p:attrName>style.rotation</p:attrName>
                                        </p:attrNameLst>
                                      </p:cBhvr>
                                      <p:tavLst>
                                        <p:tav tm="0">
                                          <p:val>
                                            <p:fltVal val="90"/>
                                          </p:val>
                                        </p:tav>
                                        <p:tav tm="100000">
                                          <p:val>
                                            <p:fltVal val="0"/>
                                          </p:val>
                                        </p:tav>
                                      </p:tavLst>
                                    </p:anim>
                                    <p:animEffect transition="in" filter="fade">
                                      <p:cBhvr>
                                        <p:cTn id="10" dur="1000"/>
                                        <p:tgtEl>
                                          <p:spTgt spid="16"/>
                                        </p:tgtEl>
                                      </p:cBhvr>
                                    </p:animEffect>
                                  </p:childTnLst>
                                </p:cTn>
                              </p:par>
                              <p:par>
                                <p:cTn id="11" presetID="3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p:cTn id="13" dur="1000" fill="hold"/>
                                        <p:tgtEl>
                                          <p:spTgt spid="10"/>
                                        </p:tgtEl>
                                        <p:attrNameLst>
                                          <p:attrName>ppt_w</p:attrName>
                                        </p:attrNameLst>
                                      </p:cBhvr>
                                      <p:tavLst>
                                        <p:tav tm="0">
                                          <p:val>
                                            <p:fltVal val="0"/>
                                          </p:val>
                                        </p:tav>
                                        <p:tav tm="100000">
                                          <p:val>
                                            <p:strVal val="#ppt_w"/>
                                          </p:val>
                                        </p:tav>
                                      </p:tavLst>
                                    </p:anim>
                                    <p:anim calcmode="lin" valueType="num">
                                      <p:cBhvr>
                                        <p:cTn id="14" dur="1000" fill="hold"/>
                                        <p:tgtEl>
                                          <p:spTgt spid="10"/>
                                        </p:tgtEl>
                                        <p:attrNameLst>
                                          <p:attrName>ppt_h</p:attrName>
                                        </p:attrNameLst>
                                      </p:cBhvr>
                                      <p:tavLst>
                                        <p:tav tm="0">
                                          <p:val>
                                            <p:fltVal val="0"/>
                                          </p:val>
                                        </p:tav>
                                        <p:tav tm="100000">
                                          <p:val>
                                            <p:strVal val="#ppt_h"/>
                                          </p:val>
                                        </p:tav>
                                      </p:tavLst>
                                    </p:anim>
                                    <p:anim calcmode="lin" valueType="num">
                                      <p:cBhvr>
                                        <p:cTn id="15" dur="1000" fill="hold"/>
                                        <p:tgtEl>
                                          <p:spTgt spid="10"/>
                                        </p:tgtEl>
                                        <p:attrNameLst>
                                          <p:attrName>style.rotation</p:attrName>
                                        </p:attrNameLst>
                                      </p:cBhvr>
                                      <p:tavLst>
                                        <p:tav tm="0">
                                          <p:val>
                                            <p:fltVal val="90"/>
                                          </p:val>
                                        </p:tav>
                                        <p:tav tm="100000">
                                          <p:val>
                                            <p:fltVal val="0"/>
                                          </p:val>
                                        </p:tav>
                                      </p:tavLst>
                                    </p:anim>
                                    <p:animEffect transition="in" filter="fade">
                                      <p:cBhvr>
                                        <p:cTn id="16" dur="10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ppt_x"/>
                                          </p:val>
                                        </p:tav>
                                        <p:tav tm="100000">
                                          <p:val>
                                            <p:strVal val="#ppt_x"/>
                                          </p:val>
                                        </p:tav>
                                      </p:tavLst>
                                    </p:anim>
                                    <p:anim calcmode="lin" valueType="num">
                                      <p:cBhvr additive="base">
                                        <p:cTn id="2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733399" y="1220575"/>
            <a:ext cx="16561840" cy="12606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hangingPunct="1">
              <a:lnSpc>
                <a:spcPct val="160000"/>
              </a:lnSpc>
              <a:defRPr sz="2400">
                <a:latin typeface="+mj-lt"/>
                <a:ea typeface="+mj-ea"/>
                <a:cs typeface="+mj-cs"/>
                <a:sym typeface="Montserrat Light"/>
              </a:defRPr>
            </a:pPr>
            <a:r>
              <a:rPr lang="es-ES" sz="5400" dirty="0">
                <a:latin typeface="Montserrat" panose="00000800000000000000" pitchFamily="2" charset="0"/>
                <a:ea typeface="+mj-ea"/>
                <a:cs typeface="+mj-cs"/>
                <a:sym typeface="Montserrat Light"/>
              </a:rPr>
              <a:t>Habilidades Blandas…</a:t>
            </a:r>
          </a:p>
        </p:txBody>
      </p:sp>
      <p:pic>
        <p:nvPicPr>
          <p:cNvPr id="10" name="Picture 9">
            <a:extLst>
              <a:ext uri="{FF2B5EF4-FFF2-40B4-BE49-F238E27FC236}">
                <a16:creationId xmlns:a16="http://schemas.microsoft.com/office/drawing/2014/main" id="{3A727C50-01B5-460A-941C-98695EE75BC9}"/>
              </a:ext>
            </a:extLst>
          </p:cNvPr>
          <p:cNvPicPr>
            <a:picLocks noChangeAspect="1"/>
          </p:cNvPicPr>
          <p:nvPr/>
        </p:nvPicPr>
        <p:blipFill>
          <a:blip r:embed="rId2"/>
          <a:stretch>
            <a:fillRect/>
          </a:stretch>
        </p:blipFill>
        <p:spPr>
          <a:xfrm rot="20449742">
            <a:off x="14581250" y="1593074"/>
            <a:ext cx="1747748" cy="1225226"/>
          </a:xfrm>
          <a:prstGeom prst="rect">
            <a:avLst/>
          </a:prstGeom>
        </p:spPr>
      </p:pic>
      <p:sp>
        <p:nvSpPr>
          <p:cNvPr id="8" name="TextBox 7">
            <a:extLst>
              <a:ext uri="{FF2B5EF4-FFF2-40B4-BE49-F238E27FC236}">
                <a16:creationId xmlns:a16="http://schemas.microsoft.com/office/drawing/2014/main" id="{A0A475BC-4EBD-4F05-BA76-A96278A99E37}"/>
              </a:ext>
            </a:extLst>
          </p:cNvPr>
          <p:cNvSpPr txBox="1"/>
          <p:nvPr/>
        </p:nvSpPr>
        <p:spPr>
          <a:xfrm>
            <a:off x="935088" y="4077880"/>
            <a:ext cx="3672408" cy="646331"/>
          </a:xfrm>
          <a:prstGeom prst="rect">
            <a:avLst/>
          </a:prstGeom>
          <a:noFill/>
        </p:spPr>
        <p:txBody>
          <a:bodyPr wrap="square" rtlCol="0">
            <a:spAutoFit/>
          </a:bodyPr>
          <a:lstStyle/>
          <a:p>
            <a:pPr algn="ctr"/>
            <a:r>
              <a:rPr lang="es-ES" sz="3600" b="1" dirty="0">
                <a:solidFill>
                  <a:srgbClr val="081D3F"/>
                </a:solidFill>
                <a:latin typeface="Montserrat" panose="00000800000000000000" pitchFamily="2" charset="0"/>
                <a:ea typeface="+mj-ea"/>
                <a:cs typeface="+mj-cs"/>
                <a:sym typeface="Montserrat Bold"/>
              </a:rPr>
              <a:t>Flexibilidad</a:t>
            </a:r>
          </a:p>
        </p:txBody>
      </p:sp>
      <p:sp>
        <p:nvSpPr>
          <p:cNvPr id="9" name="TextBox 8">
            <a:extLst>
              <a:ext uri="{FF2B5EF4-FFF2-40B4-BE49-F238E27FC236}">
                <a16:creationId xmlns:a16="http://schemas.microsoft.com/office/drawing/2014/main" id="{38FD020E-4340-48C6-B8F1-87403EC0E69C}"/>
              </a:ext>
            </a:extLst>
          </p:cNvPr>
          <p:cNvSpPr txBox="1"/>
          <p:nvPr/>
        </p:nvSpPr>
        <p:spPr>
          <a:xfrm>
            <a:off x="12269520" y="6474695"/>
            <a:ext cx="4680520" cy="646331"/>
          </a:xfrm>
          <a:prstGeom prst="rect">
            <a:avLst/>
          </a:prstGeom>
          <a:noFill/>
        </p:spPr>
        <p:txBody>
          <a:bodyPr wrap="square" rtlCol="0">
            <a:spAutoFit/>
          </a:bodyPr>
          <a:lstStyle/>
          <a:p>
            <a:pPr algn="ctr"/>
            <a:r>
              <a:rPr lang="es-ES" sz="3600" b="1" dirty="0">
                <a:solidFill>
                  <a:srgbClr val="081D3F"/>
                </a:solidFill>
                <a:latin typeface="Montserrat" panose="00000800000000000000" pitchFamily="2" charset="0"/>
                <a:ea typeface="+mj-ea"/>
                <a:cs typeface="+mj-cs"/>
                <a:sym typeface="Montserrat Bold"/>
              </a:rPr>
              <a:t>Trabajo en equipo</a:t>
            </a:r>
          </a:p>
        </p:txBody>
      </p:sp>
      <p:sp>
        <p:nvSpPr>
          <p:cNvPr id="12" name="TextBox 11">
            <a:extLst>
              <a:ext uri="{FF2B5EF4-FFF2-40B4-BE49-F238E27FC236}">
                <a16:creationId xmlns:a16="http://schemas.microsoft.com/office/drawing/2014/main" id="{BAC14B7C-B413-489A-88F1-5A9CD10192E5}"/>
              </a:ext>
            </a:extLst>
          </p:cNvPr>
          <p:cNvSpPr txBox="1"/>
          <p:nvPr/>
        </p:nvSpPr>
        <p:spPr>
          <a:xfrm>
            <a:off x="6407696" y="4724211"/>
            <a:ext cx="3672408" cy="646331"/>
          </a:xfrm>
          <a:prstGeom prst="rect">
            <a:avLst/>
          </a:prstGeom>
          <a:noFill/>
        </p:spPr>
        <p:txBody>
          <a:bodyPr wrap="square" rtlCol="0">
            <a:spAutoFit/>
          </a:bodyPr>
          <a:lstStyle/>
          <a:p>
            <a:pPr algn="ctr"/>
            <a:r>
              <a:rPr lang="es-ES" sz="3600" b="1" dirty="0">
                <a:solidFill>
                  <a:srgbClr val="081D3F"/>
                </a:solidFill>
                <a:latin typeface="Montserrat" panose="00000800000000000000" pitchFamily="2" charset="0"/>
                <a:ea typeface="+mj-ea"/>
                <a:cs typeface="+mj-cs"/>
                <a:sym typeface="Montserrat Bold"/>
              </a:rPr>
              <a:t>Comunicación</a:t>
            </a:r>
          </a:p>
        </p:txBody>
      </p:sp>
      <p:sp>
        <p:nvSpPr>
          <p:cNvPr id="13" name="TextBox 12">
            <a:extLst>
              <a:ext uri="{FF2B5EF4-FFF2-40B4-BE49-F238E27FC236}">
                <a16:creationId xmlns:a16="http://schemas.microsoft.com/office/drawing/2014/main" id="{ADE81CC4-BED6-4296-B95E-C999C624E9A1}"/>
              </a:ext>
            </a:extLst>
          </p:cNvPr>
          <p:cNvSpPr txBox="1"/>
          <p:nvPr/>
        </p:nvSpPr>
        <p:spPr>
          <a:xfrm>
            <a:off x="11548217" y="3915456"/>
            <a:ext cx="5616624" cy="646331"/>
          </a:xfrm>
          <a:prstGeom prst="rect">
            <a:avLst/>
          </a:prstGeom>
          <a:noFill/>
        </p:spPr>
        <p:txBody>
          <a:bodyPr wrap="square" rtlCol="0">
            <a:spAutoFit/>
          </a:bodyPr>
          <a:lstStyle/>
          <a:p>
            <a:pPr algn="ctr"/>
            <a:r>
              <a:rPr lang="es-ES" sz="3600" b="1" dirty="0">
                <a:solidFill>
                  <a:srgbClr val="081D3F"/>
                </a:solidFill>
                <a:latin typeface="Montserrat" panose="00000800000000000000" pitchFamily="2" charset="0"/>
                <a:ea typeface="+mj-ea"/>
                <a:cs typeface="+mj-cs"/>
                <a:sym typeface="Montserrat Bold"/>
              </a:rPr>
              <a:t>Resolución problemas</a:t>
            </a:r>
          </a:p>
        </p:txBody>
      </p:sp>
      <p:sp>
        <p:nvSpPr>
          <p:cNvPr id="15" name="TextBox 14">
            <a:extLst>
              <a:ext uri="{FF2B5EF4-FFF2-40B4-BE49-F238E27FC236}">
                <a16:creationId xmlns:a16="http://schemas.microsoft.com/office/drawing/2014/main" id="{93353ACB-418E-4274-A236-A17A514D708E}"/>
              </a:ext>
            </a:extLst>
          </p:cNvPr>
          <p:cNvSpPr txBox="1"/>
          <p:nvPr/>
        </p:nvSpPr>
        <p:spPr>
          <a:xfrm>
            <a:off x="6602050" y="6956459"/>
            <a:ext cx="4680520" cy="646331"/>
          </a:xfrm>
          <a:prstGeom prst="rect">
            <a:avLst/>
          </a:prstGeom>
          <a:noFill/>
        </p:spPr>
        <p:txBody>
          <a:bodyPr wrap="square" rtlCol="0">
            <a:spAutoFit/>
          </a:bodyPr>
          <a:lstStyle/>
          <a:p>
            <a:pPr algn="ctr"/>
            <a:r>
              <a:rPr lang="es-ES" sz="3600" b="1" dirty="0">
                <a:solidFill>
                  <a:srgbClr val="081D3F"/>
                </a:solidFill>
                <a:latin typeface="Montserrat" panose="00000800000000000000" pitchFamily="2" charset="0"/>
                <a:ea typeface="+mj-ea"/>
                <a:cs typeface="+mj-cs"/>
                <a:sym typeface="Montserrat Bold"/>
              </a:rPr>
              <a:t>Proactividad</a:t>
            </a:r>
          </a:p>
        </p:txBody>
      </p:sp>
      <p:sp>
        <p:nvSpPr>
          <p:cNvPr id="17" name="TextBox 16">
            <a:extLst>
              <a:ext uri="{FF2B5EF4-FFF2-40B4-BE49-F238E27FC236}">
                <a16:creationId xmlns:a16="http://schemas.microsoft.com/office/drawing/2014/main" id="{51C558A4-37C8-4B0D-B541-8E538E34535E}"/>
              </a:ext>
            </a:extLst>
          </p:cNvPr>
          <p:cNvSpPr txBox="1"/>
          <p:nvPr/>
        </p:nvSpPr>
        <p:spPr>
          <a:xfrm>
            <a:off x="359024" y="6310128"/>
            <a:ext cx="4680520" cy="646331"/>
          </a:xfrm>
          <a:prstGeom prst="rect">
            <a:avLst/>
          </a:prstGeom>
          <a:noFill/>
        </p:spPr>
        <p:txBody>
          <a:bodyPr wrap="square" rtlCol="0">
            <a:spAutoFit/>
          </a:bodyPr>
          <a:lstStyle/>
          <a:p>
            <a:pPr algn="ctr"/>
            <a:r>
              <a:rPr lang="es-ES" sz="3600" b="1" dirty="0">
                <a:solidFill>
                  <a:srgbClr val="081D3F"/>
                </a:solidFill>
                <a:latin typeface="Montserrat" panose="00000800000000000000" pitchFamily="2" charset="0"/>
                <a:ea typeface="+mj-ea"/>
                <a:cs typeface="+mj-cs"/>
                <a:sym typeface="Montserrat Bold"/>
              </a:rPr>
              <a:t>Actitud positiva</a:t>
            </a:r>
          </a:p>
        </p:txBody>
      </p:sp>
      <p:sp>
        <p:nvSpPr>
          <p:cNvPr id="18" name="TextBox 17">
            <a:extLst>
              <a:ext uri="{FF2B5EF4-FFF2-40B4-BE49-F238E27FC236}">
                <a16:creationId xmlns:a16="http://schemas.microsoft.com/office/drawing/2014/main" id="{88BFB1CC-93C5-400C-B2FD-337ED3DA3D5E}"/>
              </a:ext>
            </a:extLst>
          </p:cNvPr>
          <p:cNvSpPr txBox="1"/>
          <p:nvPr/>
        </p:nvSpPr>
        <p:spPr>
          <a:xfrm>
            <a:off x="2141476" y="4805242"/>
            <a:ext cx="1259632" cy="1015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a:t>
            </a:r>
          </a:p>
        </p:txBody>
      </p:sp>
      <p:sp>
        <p:nvSpPr>
          <p:cNvPr id="19" name="TextBox 18">
            <a:extLst>
              <a:ext uri="{FF2B5EF4-FFF2-40B4-BE49-F238E27FC236}">
                <a16:creationId xmlns:a16="http://schemas.microsoft.com/office/drawing/2014/main" id="{EC62091E-8F7F-4656-BCCF-B3884DBD965C}"/>
              </a:ext>
            </a:extLst>
          </p:cNvPr>
          <p:cNvSpPr txBox="1"/>
          <p:nvPr/>
        </p:nvSpPr>
        <p:spPr>
          <a:xfrm>
            <a:off x="7614084" y="5456093"/>
            <a:ext cx="1259632" cy="1015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a:t>
            </a:r>
          </a:p>
        </p:txBody>
      </p:sp>
      <p:sp>
        <p:nvSpPr>
          <p:cNvPr id="20" name="TextBox 19">
            <a:extLst>
              <a:ext uri="{FF2B5EF4-FFF2-40B4-BE49-F238E27FC236}">
                <a16:creationId xmlns:a16="http://schemas.microsoft.com/office/drawing/2014/main" id="{5EAAB26C-E94C-43DE-8BFA-229F45C3B15B}"/>
              </a:ext>
            </a:extLst>
          </p:cNvPr>
          <p:cNvSpPr txBox="1"/>
          <p:nvPr/>
        </p:nvSpPr>
        <p:spPr>
          <a:xfrm>
            <a:off x="13878780" y="4692391"/>
            <a:ext cx="1259632" cy="1015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a:t>
            </a:r>
          </a:p>
        </p:txBody>
      </p:sp>
      <p:sp>
        <p:nvSpPr>
          <p:cNvPr id="21" name="TextBox 20">
            <a:extLst>
              <a:ext uri="{FF2B5EF4-FFF2-40B4-BE49-F238E27FC236}">
                <a16:creationId xmlns:a16="http://schemas.microsoft.com/office/drawing/2014/main" id="{54571298-8D18-4159-AD63-1427F522210E}"/>
              </a:ext>
            </a:extLst>
          </p:cNvPr>
          <p:cNvSpPr txBox="1"/>
          <p:nvPr/>
        </p:nvSpPr>
        <p:spPr>
          <a:xfrm>
            <a:off x="2015208" y="7102216"/>
            <a:ext cx="1259632" cy="1015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a:t>
            </a:r>
          </a:p>
        </p:txBody>
      </p:sp>
      <p:sp>
        <p:nvSpPr>
          <p:cNvPr id="22" name="TextBox 21">
            <a:extLst>
              <a:ext uri="{FF2B5EF4-FFF2-40B4-BE49-F238E27FC236}">
                <a16:creationId xmlns:a16="http://schemas.microsoft.com/office/drawing/2014/main" id="{06AB5A2C-A034-463D-AEF0-66ABDCA3AC55}"/>
              </a:ext>
            </a:extLst>
          </p:cNvPr>
          <p:cNvSpPr txBox="1"/>
          <p:nvPr/>
        </p:nvSpPr>
        <p:spPr>
          <a:xfrm>
            <a:off x="13979964" y="7279624"/>
            <a:ext cx="1259632" cy="1015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a:t>
            </a:r>
          </a:p>
        </p:txBody>
      </p:sp>
      <p:sp>
        <p:nvSpPr>
          <p:cNvPr id="24" name="TextBox 23">
            <a:extLst>
              <a:ext uri="{FF2B5EF4-FFF2-40B4-BE49-F238E27FC236}">
                <a16:creationId xmlns:a16="http://schemas.microsoft.com/office/drawing/2014/main" id="{A557B115-5679-4808-91A4-77CA73CED1F0}"/>
              </a:ext>
            </a:extLst>
          </p:cNvPr>
          <p:cNvSpPr txBox="1"/>
          <p:nvPr/>
        </p:nvSpPr>
        <p:spPr>
          <a:xfrm>
            <a:off x="8312494" y="7735788"/>
            <a:ext cx="1259632" cy="1015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a:t>
            </a:r>
          </a:p>
        </p:txBody>
      </p:sp>
      <p:pic>
        <p:nvPicPr>
          <p:cNvPr id="2" name="Image 1">
            <a:extLst>
              <a:ext uri="{FF2B5EF4-FFF2-40B4-BE49-F238E27FC236}">
                <a16:creationId xmlns:a16="http://schemas.microsoft.com/office/drawing/2014/main" id="{93264EA7-6E98-1775-AB3D-3E0229F9989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248476479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p:cTn id="27" dur="500" fill="hold"/>
                                        <p:tgtEl>
                                          <p:spTgt spid="15"/>
                                        </p:tgtEl>
                                        <p:attrNameLst>
                                          <p:attrName>ppt_w</p:attrName>
                                        </p:attrNameLst>
                                      </p:cBhvr>
                                      <p:tavLst>
                                        <p:tav tm="0">
                                          <p:val>
                                            <p:fltVal val="0"/>
                                          </p:val>
                                        </p:tav>
                                        <p:tav tm="100000">
                                          <p:val>
                                            <p:strVal val="#ppt_w"/>
                                          </p:val>
                                        </p:tav>
                                      </p:tavLst>
                                    </p:anim>
                                    <p:anim calcmode="lin" valueType="num">
                                      <p:cBhvr>
                                        <p:cTn id="28" dur="500" fill="hold"/>
                                        <p:tgtEl>
                                          <p:spTgt spid="15"/>
                                        </p:tgtEl>
                                        <p:attrNameLst>
                                          <p:attrName>ppt_h</p:attrName>
                                        </p:attrNameLst>
                                      </p:cBhvr>
                                      <p:tavLst>
                                        <p:tav tm="0">
                                          <p:val>
                                            <p:fltVal val="0"/>
                                          </p:val>
                                        </p:tav>
                                        <p:tav tm="100000">
                                          <p:val>
                                            <p:strVal val="#ppt_h"/>
                                          </p:val>
                                        </p:tav>
                                      </p:tavLst>
                                    </p:anim>
                                    <p:animEffect transition="in" filter="fade">
                                      <p:cBhvr>
                                        <p:cTn id="29" dur="500"/>
                                        <p:tgtEl>
                                          <p:spTgt spid="15"/>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p:cTn id="32" dur="500" fill="hold"/>
                                        <p:tgtEl>
                                          <p:spTgt spid="17"/>
                                        </p:tgtEl>
                                        <p:attrNameLst>
                                          <p:attrName>ppt_w</p:attrName>
                                        </p:attrNameLst>
                                      </p:cBhvr>
                                      <p:tavLst>
                                        <p:tav tm="0">
                                          <p:val>
                                            <p:fltVal val="0"/>
                                          </p:val>
                                        </p:tav>
                                        <p:tav tm="100000">
                                          <p:val>
                                            <p:strVal val="#ppt_w"/>
                                          </p:val>
                                        </p:tav>
                                      </p:tavLst>
                                    </p:anim>
                                    <p:anim calcmode="lin" valueType="num">
                                      <p:cBhvr>
                                        <p:cTn id="33" dur="500" fill="hold"/>
                                        <p:tgtEl>
                                          <p:spTgt spid="17"/>
                                        </p:tgtEl>
                                        <p:attrNameLst>
                                          <p:attrName>ppt_h</p:attrName>
                                        </p:attrNameLst>
                                      </p:cBhvr>
                                      <p:tavLst>
                                        <p:tav tm="0">
                                          <p:val>
                                            <p:fltVal val="0"/>
                                          </p:val>
                                        </p:tav>
                                        <p:tav tm="100000">
                                          <p:val>
                                            <p:strVal val="#ppt_h"/>
                                          </p:val>
                                        </p:tav>
                                      </p:tavLst>
                                    </p:anim>
                                    <p:animEffect transition="in" filter="fade">
                                      <p:cBhvr>
                                        <p:cTn id="34" dur="500"/>
                                        <p:tgtEl>
                                          <p:spTgt spid="1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 calcmode="lin" valueType="num">
                                      <p:cBhvr>
                                        <p:cTn id="37" dur="500" fill="hold"/>
                                        <p:tgtEl>
                                          <p:spTgt spid="18"/>
                                        </p:tgtEl>
                                        <p:attrNameLst>
                                          <p:attrName>ppt_w</p:attrName>
                                        </p:attrNameLst>
                                      </p:cBhvr>
                                      <p:tavLst>
                                        <p:tav tm="0">
                                          <p:val>
                                            <p:fltVal val="0"/>
                                          </p:val>
                                        </p:tav>
                                        <p:tav tm="100000">
                                          <p:val>
                                            <p:strVal val="#ppt_w"/>
                                          </p:val>
                                        </p:tav>
                                      </p:tavLst>
                                    </p:anim>
                                    <p:anim calcmode="lin" valueType="num">
                                      <p:cBhvr>
                                        <p:cTn id="38" dur="500" fill="hold"/>
                                        <p:tgtEl>
                                          <p:spTgt spid="18"/>
                                        </p:tgtEl>
                                        <p:attrNameLst>
                                          <p:attrName>ppt_h</p:attrName>
                                        </p:attrNameLst>
                                      </p:cBhvr>
                                      <p:tavLst>
                                        <p:tav tm="0">
                                          <p:val>
                                            <p:fltVal val="0"/>
                                          </p:val>
                                        </p:tav>
                                        <p:tav tm="100000">
                                          <p:val>
                                            <p:strVal val="#ppt_h"/>
                                          </p:val>
                                        </p:tav>
                                      </p:tavLst>
                                    </p:anim>
                                    <p:animEffect transition="in" filter="fade">
                                      <p:cBhvr>
                                        <p:cTn id="39" dur="500"/>
                                        <p:tgtEl>
                                          <p:spTgt spid="18"/>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p:cTn id="42" dur="500" fill="hold"/>
                                        <p:tgtEl>
                                          <p:spTgt spid="19"/>
                                        </p:tgtEl>
                                        <p:attrNameLst>
                                          <p:attrName>ppt_w</p:attrName>
                                        </p:attrNameLst>
                                      </p:cBhvr>
                                      <p:tavLst>
                                        <p:tav tm="0">
                                          <p:val>
                                            <p:fltVal val="0"/>
                                          </p:val>
                                        </p:tav>
                                        <p:tav tm="100000">
                                          <p:val>
                                            <p:strVal val="#ppt_w"/>
                                          </p:val>
                                        </p:tav>
                                      </p:tavLst>
                                    </p:anim>
                                    <p:anim calcmode="lin" valueType="num">
                                      <p:cBhvr>
                                        <p:cTn id="43" dur="500" fill="hold"/>
                                        <p:tgtEl>
                                          <p:spTgt spid="19"/>
                                        </p:tgtEl>
                                        <p:attrNameLst>
                                          <p:attrName>ppt_h</p:attrName>
                                        </p:attrNameLst>
                                      </p:cBhvr>
                                      <p:tavLst>
                                        <p:tav tm="0">
                                          <p:val>
                                            <p:fltVal val="0"/>
                                          </p:val>
                                        </p:tav>
                                        <p:tav tm="100000">
                                          <p:val>
                                            <p:strVal val="#ppt_h"/>
                                          </p:val>
                                        </p:tav>
                                      </p:tavLst>
                                    </p:anim>
                                    <p:animEffect transition="in" filter="fade">
                                      <p:cBhvr>
                                        <p:cTn id="44" dur="500"/>
                                        <p:tgtEl>
                                          <p:spTgt spid="19"/>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p:cTn id="47" dur="500" fill="hold"/>
                                        <p:tgtEl>
                                          <p:spTgt spid="20"/>
                                        </p:tgtEl>
                                        <p:attrNameLst>
                                          <p:attrName>ppt_w</p:attrName>
                                        </p:attrNameLst>
                                      </p:cBhvr>
                                      <p:tavLst>
                                        <p:tav tm="0">
                                          <p:val>
                                            <p:fltVal val="0"/>
                                          </p:val>
                                        </p:tav>
                                        <p:tav tm="100000">
                                          <p:val>
                                            <p:strVal val="#ppt_w"/>
                                          </p:val>
                                        </p:tav>
                                      </p:tavLst>
                                    </p:anim>
                                    <p:anim calcmode="lin" valueType="num">
                                      <p:cBhvr>
                                        <p:cTn id="48" dur="500" fill="hold"/>
                                        <p:tgtEl>
                                          <p:spTgt spid="20"/>
                                        </p:tgtEl>
                                        <p:attrNameLst>
                                          <p:attrName>ppt_h</p:attrName>
                                        </p:attrNameLst>
                                      </p:cBhvr>
                                      <p:tavLst>
                                        <p:tav tm="0">
                                          <p:val>
                                            <p:fltVal val="0"/>
                                          </p:val>
                                        </p:tav>
                                        <p:tav tm="100000">
                                          <p:val>
                                            <p:strVal val="#ppt_h"/>
                                          </p:val>
                                        </p:tav>
                                      </p:tavLst>
                                    </p:anim>
                                    <p:animEffect transition="in" filter="fade">
                                      <p:cBhvr>
                                        <p:cTn id="49" dur="500"/>
                                        <p:tgtEl>
                                          <p:spTgt spid="20"/>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 calcmode="lin" valueType="num">
                                      <p:cBhvr>
                                        <p:cTn id="52" dur="500" fill="hold"/>
                                        <p:tgtEl>
                                          <p:spTgt spid="21"/>
                                        </p:tgtEl>
                                        <p:attrNameLst>
                                          <p:attrName>ppt_w</p:attrName>
                                        </p:attrNameLst>
                                      </p:cBhvr>
                                      <p:tavLst>
                                        <p:tav tm="0">
                                          <p:val>
                                            <p:fltVal val="0"/>
                                          </p:val>
                                        </p:tav>
                                        <p:tav tm="100000">
                                          <p:val>
                                            <p:strVal val="#ppt_w"/>
                                          </p:val>
                                        </p:tav>
                                      </p:tavLst>
                                    </p:anim>
                                    <p:anim calcmode="lin" valueType="num">
                                      <p:cBhvr>
                                        <p:cTn id="53" dur="500" fill="hold"/>
                                        <p:tgtEl>
                                          <p:spTgt spid="21"/>
                                        </p:tgtEl>
                                        <p:attrNameLst>
                                          <p:attrName>ppt_h</p:attrName>
                                        </p:attrNameLst>
                                      </p:cBhvr>
                                      <p:tavLst>
                                        <p:tav tm="0">
                                          <p:val>
                                            <p:fltVal val="0"/>
                                          </p:val>
                                        </p:tav>
                                        <p:tav tm="100000">
                                          <p:val>
                                            <p:strVal val="#ppt_h"/>
                                          </p:val>
                                        </p:tav>
                                      </p:tavLst>
                                    </p:anim>
                                    <p:animEffect transition="in" filter="fade">
                                      <p:cBhvr>
                                        <p:cTn id="54" dur="500"/>
                                        <p:tgtEl>
                                          <p:spTgt spid="21"/>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p:cTn id="57" dur="500" fill="hold"/>
                                        <p:tgtEl>
                                          <p:spTgt spid="22"/>
                                        </p:tgtEl>
                                        <p:attrNameLst>
                                          <p:attrName>ppt_w</p:attrName>
                                        </p:attrNameLst>
                                      </p:cBhvr>
                                      <p:tavLst>
                                        <p:tav tm="0">
                                          <p:val>
                                            <p:fltVal val="0"/>
                                          </p:val>
                                        </p:tav>
                                        <p:tav tm="100000">
                                          <p:val>
                                            <p:strVal val="#ppt_w"/>
                                          </p:val>
                                        </p:tav>
                                      </p:tavLst>
                                    </p:anim>
                                    <p:anim calcmode="lin" valueType="num">
                                      <p:cBhvr>
                                        <p:cTn id="58" dur="500" fill="hold"/>
                                        <p:tgtEl>
                                          <p:spTgt spid="22"/>
                                        </p:tgtEl>
                                        <p:attrNameLst>
                                          <p:attrName>ppt_h</p:attrName>
                                        </p:attrNameLst>
                                      </p:cBhvr>
                                      <p:tavLst>
                                        <p:tav tm="0">
                                          <p:val>
                                            <p:fltVal val="0"/>
                                          </p:val>
                                        </p:tav>
                                        <p:tav tm="100000">
                                          <p:val>
                                            <p:strVal val="#ppt_h"/>
                                          </p:val>
                                        </p:tav>
                                      </p:tavLst>
                                    </p:anim>
                                    <p:animEffect transition="in" filter="fade">
                                      <p:cBhvr>
                                        <p:cTn id="59" dur="500"/>
                                        <p:tgtEl>
                                          <p:spTgt spid="22"/>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4"/>
                                        </p:tgtEl>
                                        <p:attrNameLst>
                                          <p:attrName>style.visibility</p:attrName>
                                        </p:attrNameLst>
                                      </p:cBhvr>
                                      <p:to>
                                        <p:strVal val="visible"/>
                                      </p:to>
                                    </p:set>
                                    <p:anim calcmode="lin" valueType="num">
                                      <p:cBhvr>
                                        <p:cTn id="62" dur="500" fill="hold"/>
                                        <p:tgtEl>
                                          <p:spTgt spid="24"/>
                                        </p:tgtEl>
                                        <p:attrNameLst>
                                          <p:attrName>ppt_w</p:attrName>
                                        </p:attrNameLst>
                                      </p:cBhvr>
                                      <p:tavLst>
                                        <p:tav tm="0">
                                          <p:val>
                                            <p:fltVal val="0"/>
                                          </p:val>
                                        </p:tav>
                                        <p:tav tm="100000">
                                          <p:val>
                                            <p:strVal val="#ppt_w"/>
                                          </p:val>
                                        </p:tav>
                                      </p:tavLst>
                                    </p:anim>
                                    <p:anim calcmode="lin" valueType="num">
                                      <p:cBhvr>
                                        <p:cTn id="63" dur="500" fill="hold"/>
                                        <p:tgtEl>
                                          <p:spTgt spid="24"/>
                                        </p:tgtEl>
                                        <p:attrNameLst>
                                          <p:attrName>ppt_h</p:attrName>
                                        </p:attrNameLst>
                                      </p:cBhvr>
                                      <p:tavLst>
                                        <p:tav tm="0">
                                          <p:val>
                                            <p:fltVal val="0"/>
                                          </p:val>
                                        </p:tav>
                                        <p:tav tm="100000">
                                          <p:val>
                                            <p:strVal val="#ppt_h"/>
                                          </p:val>
                                        </p:tav>
                                      </p:tavLst>
                                    </p:anim>
                                    <p:animEffect transition="in" filter="fade">
                                      <p:cBhvr>
                                        <p:cTn id="6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2" grpId="0"/>
      <p:bldP spid="13" grpId="0"/>
      <p:bldP spid="15" grpId="0"/>
      <p:bldP spid="17" grpId="0"/>
      <p:bldP spid="18" grpId="0"/>
      <p:bldP spid="19" grpId="0"/>
      <p:bldP spid="20" grpId="0"/>
      <p:bldP spid="21" grpId="0"/>
      <p:bldP spid="22" grpId="0"/>
      <p:bldP spid="2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733399" y="1220575"/>
            <a:ext cx="16561840" cy="12606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hangingPunct="1">
              <a:lnSpc>
                <a:spcPct val="160000"/>
              </a:lnSpc>
              <a:defRPr sz="2400">
                <a:latin typeface="+mj-lt"/>
                <a:ea typeface="+mj-ea"/>
                <a:cs typeface="+mj-cs"/>
                <a:sym typeface="Montserrat Light"/>
              </a:defRPr>
            </a:pPr>
            <a:r>
              <a:rPr lang="es-ES" sz="5400" dirty="0">
                <a:latin typeface="Montserrat" panose="00000800000000000000" pitchFamily="2" charset="0"/>
                <a:ea typeface="+mj-ea"/>
                <a:cs typeface="+mj-cs"/>
                <a:sym typeface="Montserrat Light"/>
              </a:rPr>
              <a:t>Habilidades Blandas…</a:t>
            </a:r>
          </a:p>
        </p:txBody>
      </p:sp>
      <p:pic>
        <p:nvPicPr>
          <p:cNvPr id="10" name="Picture 9">
            <a:extLst>
              <a:ext uri="{FF2B5EF4-FFF2-40B4-BE49-F238E27FC236}">
                <a16:creationId xmlns:a16="http://schemas.microsoft.com/office/drawing/2014/main" id="{3A727C50-01B5-460A-941C-98695EE75BC9}"/>
              </a:ext>
            </a:extLst>
          </p:cNvPr>
          <p:cNvPicPr>
            <a:picLocks noChangeAspect="1"/>
          </p:cNvPicPr>
          <p:nvPr/>
        </p:nvPicPr>
        <p:blipFill>
          <a:blip r:embed="rId2"/>
          <a:stretch>
            <a:fillRect/>
          </a:stretch>
        </p:blipFill>
        <p:spPr>
          <a:xfrm rot="20449742">
            <a:off x="14625305" y="1263429"/>
            <a:ext cx="1747748" cy="1225226"/>
          </a:xfrm>
          <a:prstGeom prst="rect">
            <a:avLst/>
          </a:prstGeom>
        </p:spPr>
      </p:pic>
      <p:sp>
        <p:nvSpPr>
          <p:cNvPr id="25" name="TextBox 24">
            <a:extLst>
              <a:ext uri="{FF2B5EF4-FFF2-40B4-BE49-F238E27FC236}">
                <a16:creationId xmlns:a16="http://schemas.microsoft.com/office/drawing/2014/main" id="{7C97F6B0-BC49-4781-9D08-942FBCA4ADF4}"/>
              </a:ext>
            </a:extLst>
          </p:cNvPr>
          <p:cNvSpPr txBox="1"/>
          <p:nvPr/>
        </p:nvSpPr>
        <p:spPr>
          <a:xfrm>
            <a:off x="2231232" y="3002061"/>
            <a:ext cx="13825536" cy="769441"/>
          </a:xfrm>
          <a:prstGeom prst="rect">
            <a:avLst/>
          </a:prstGeom>
          <a:noFill/>
        </p:spPr>
        <p:txBody>
          <a:bodyPr wrap="square" rtlCol="0">
            <a:spAutoFit/>
          </a:bodyPr>
          <a:lstStyle/>
          <a:p>
            <a:r>
              <a:rPr lang="es-ES" sz="4400" b="1" dirty="0">
                <a:latin typeface="+mj-lt"/>
              </a:rPr>
              <a:t>¿Cómo mostrar las habilidades en la entrevista?</a:t>
            </a:r>
          </a:p>
        </p:txBody>
      </p:sp>
      <p:sp>
        <p:nvSpPr>
          <p:cNvPr id="2" name="Oval 1">
            <a:extLst>
              <a:ext uri="{FF2B5EF4-FFF2-40B4-BE49-F238E27FC236}">
                <a16:creationId xmlns:a16="http://schemas.microsoft.com/office/drawing/2014/main" id="{7681AE3F-ACA3-4C2E-BD31-13813CE07F7A}"/>
              </a:ext>
            </a:extLst>
          </p:cNvPr>
          <p:cNvSpPr/>
          <p:nvPr/>
        </p:nvSpPr>
        <p:spPr>
          <a:xfrm>
            <a:off x="5435075" y="6170413"/>
            <a:ext cx="1080120" cy="1081978"/>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4400" b="1" i="0" u="none" strike="noStrike" cap="none" spc="0" normalizeH="0" baseline="0" dirty="0">
                <a:ln>
                  <a:noFill/>
                </a:ln>
                <a:solidFill>
                  <a:schemeClr val="bg1"/>
                </a:solidFill>
                <a:effectLst/>
                <a:uFillTx/>
                <a:latin typeface="+mn-lt"/>
                <a:ea typeface="+mn-ea"/>
                <a:cs typeface="+mn-cs"/>
                <a:sym typeface="Calibri"/>
              </a:rPr>
              <a:t>S</a:t>
            </a:r>
          </a:p>
        </p:txBody>
      </p:sp>
      <p:sp>
        <p:nvSpPr>
          <p:cNvPr id="26" name="Oval 25">
            <a:extLst>
              <a:ext uri="{FF2B5EF4-FFF2-40B4-BE49-F238E27FC236}">
                <a16:creationId xmlns:a16="http://schemas.microsoft.com/office/drawing/2014/main" id="{098E34E2-5E25-40A6-96C0-E733BA8B59DF}"/>
              </a:ext>
            </a:extLst>
          </p:cNvPr>
          <p:cNvSpPr/>
          <p:nvPr/>
        </p:nvSpPr>
        <p:spPr>
          <a:xfrm>
            <a:off x="7127434" y="6170413"/>
            <a:ext cx="1080120" cy="1081978"/>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4400" b="1" dirty="0">
                <a:solidFill>
                  <a:schemeClr val="bg1"/>
                </a:solidFill>
              </a:rPr>
              <a:t>T</a:t>
            </a:r>
            <a:endParaRPr kumimoji="0" lang="es-ES" sz="4400" b="1" i="0" u="none" strike="noStrike" cap="none" spc="0" normalizeH="0" baseline="0" dirty="0">
              <a:ln>
                <a:noFill/>
              </a:ln>
              <a:solidFill>
                <a:schemeClr val="bg1"/>
              </a:solidFill>
              <a:effectLst/>
              <a:uFillTx/>
              <a:latin typeface="+mn-lt"/>
              <a:ea typeface="+mn-ea"/>
              <a:cs typeface="+mn-cs"/>
              <a:sym typeface="Calibri"/>
            </a:endParaRPr>
          </a:p>
        </p:txBody>
      </p:sp>
      <p:sp>
        <p:nvSpPr>
          <p:cNvPr id="27" name="Oval 26">
            <a:extLst>
              <a:ext uri="{FF2B5EF4-FFF2-40B4-BE49-F238E27FC236}">
                <a16:creationId xmlns:a16="http://schemas.microsoft.com/office/drawing/2014/main" id="{1946A1EB-EB2C-48E9-9741-1B817B2E9211}"/>
              </a:ext>
            </a:extLst>
          </p:cNvPr>
          <p:cNvSpPr/>
          <p:nvPr/>
        </p:nvSpPr>
        <p:spPr>
          <a:xfrm>
            <a:off x="8819793" y="6170413"/>
            <a:ext cx="1080120" cy="1081978"/>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4400" b="1" dirty="0">
                <a:solidFill>
                  <a:schemeClr val="bg1"/>
                </a:solidFill>
              </a:rPr>
              <a:t>A</a:t>
            </a:r>
            <a:endParaRPr kumimoji="0" lang="es-ES" sz="4400" b="1" i="0" u="none" strike="noStrike" cap="none" spc="0" normalizeH="0" baseline="0" dirty="0">
              <a:ln>
                <a:noFill/>
              </a:ln>
              <a:solidFill>
                <a:schemeClr val="bg1"/>
              </a:solidFill>
              <a:effectLst/>
              <a:uFillTx/>
              <a:latin typeface="+mn-lt"/>
              <a:ea typeface="+mn-ea"/>
              <a:cs typeface="+mn-cs"/>
              <a:sym typeface="Calibri"/>
            </a:endParaRPr>
          </a:p>
        </p:txBody>
      </p:sp>
      <p:sp>
        <p:nvSpPr>
          <p:cNvPr id="28" name="Oval 27">
            <a:extLst>
              <a:ext uri="{FF2B5EF4-FFF2-40B4-BE49-F238E27FC236}">
                <a16:creationId xmlns:a16="http://schemas.microsoft.com/office/drawing/2014/main" id="{BF920204-4BEB-4D87-8F37-F8A5B82D4E6A}"/>
              </a:ext>
            </a:extLst>
          </p:cNvPr>
          <p:cNvSpPr/>
          <p:nvPr/>
        </p:nvSpPr>
        <p:spPr>
          <a:xfrm>
            <a:off x="10512152" y="6170413"/>
            <a:ext cx="1080120" cy="1081978"/>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4400" b="1" dirty="0">
                <a:solidFill>
                  <a:schemeClr val="bg1"/>
                </a:solidFill>
              </a:rPr>
              <a:t>R</a:t>
            </a:r>
            <a:endParaRPr kumimoji="0" lang="es-ES" sz="4400" b="1" i="0" u="none" strike="noStrike" cap="none" spc="0" normalizeH="0" baseline="0" dirty="0">
              <a:ln>
                <a:noFill/>
              </a:ln>
              <a:solidFill>
                <a:schemeClr val="bg1"/>
              </a:solidFill>
              <a:effectLst/>
              <a:uFillTx/>
              <a:latin typeface="+mn-lt"/>
              <a:ea typeface="+mn-ea"/>
              <a:cs typeface="+mn-cs"/>
              <a:sym typeface="Calibri"/>
            </a:endParaRPr>
          </a:p>
        </p:txBody>
      </p:sp>
      <p:sp>
        <p:nvSpPr>
          <p:cNvPr id="3" name="Rectangle: Rounded Corners 2">
            <a:extLst>
              <a:ext uri="{FF2B5EF4-FFF2-40B4-BE49-F238E27FC236}">
                <a16:creationId xmlns:a16="http://schemas.microsoft.com/office/drawing/2014/main" id="{923B5611-65EB-4CC9-A3A1-72E054BCF296}"/>
              </a:ext>
            </a:extLst>
          </p:cNvPr>
          <p:cNvSpPr/>
          <p:nvPr/>
        </p:nvSpPr>
        <p:spPr>
          <a:xfrm>
            <a:off x="5362896" y="7485941"/>
            <a:ext cx="1224478" cy="408620"/>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1800" b="1" i="0" u="none" strike="noStrike" cap="none" spc="0" normalizeH="0" baseline="0" dirty="0">
                <a:ln>
                  <a:noFill/>
                </a:ln>
                <a:solidFill>
                  <a:schemeClr val="bg1"/>
                </a:solidFill>
                <a:effectLst/>
                <a:uFillTx/>
                <a:latin typeface="+mn-lt"/>
                <a:ea typeface="+mn-ea"/>
                <a:cs typeface="+mn-cs"/>
                <a:sym typeface="Calibri"/>
              </a:rPr>
              <a:t>SITUACIÓN</a:t>
            </a:r>
          </a:p>
        </p:txBody>
      </p:sp>
      <p:sp>
        <p:nvSpPr>
          <p:cNvPr id="29" name="Rectangle: Rounded Corners 28">
            <a:extLst>
              <a:ext uri="{FF2B5EF4-FFF2-40B4-BE49-F238E27FC236}">
                <a16:creationId xmlns:a16="http://schemas.microsoft.com/office/drawing/2014/main" id="{FAB0B90E-F48F-47D9-8633-FED74F848DE5}"/>
              </a:ext>
            </a:extLst>
          </p:cNvPr>
          <p:cNvSpPr/>
          <p:nvPr/>
        </p:nvSpPr>
        <p:spPr>
          <a:xfrm>
            <a:off x="7055255" y="7485941"/>
            <a:ext cx="1224478" cy="408620"/>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b="1" dirty="0">
                <a:solidFill>
                  <a:schemeClr val="bg1"/>
                </a:solidFill>
              </a:rPr>
              <a:t>TAREA</a:t>
            </a:r>
            <a:endParaRPr kumimoji="0" lang="es-ES" sz="1800" b="1" i="0" u="none" strike="noStrike" cap="none" spc="0" normalizeH="0" baseline="0" dirty="0">
              <a:ln>
                <a:noFill/>
              </a:ln>
              <a:solidFill>
                <a:schemeClr val="bg1"/>
              </a:solidFill>
              <a:effectLst/>
              <a:uFillTx/>
              <a:latin typeface="+mn-lt"/>
              <a:ea typeface="+mn-ea"/>
              <a:cs typeface="+mn-cs"/>
              <a:sym typeface="Calibri"/>
            </a:endParaRPr>
          </a:p>
        </p:txBody>
      </p:sp>
      <p:sp>
        <p:nvSpPr>
          <p:cNvPr id="30" name="Rectangle: Rounded Corners 29">
            <a:extLst>
              <a:ext uri="{FF2B5EF4-FFF2-40B4-BE49-F238E27FC236}">
                <a16:creationId xmlns:a16="http://schemas.microsoft.com/office/drawing/2014/main" id="{6F702EC9-875C-4560-B791-2AEDF62451DA}"/>
              </a:ext>
            </a:extLst>
          </p:cNvPr>
          <p:cNvSpPr/>
          <p:nvPr/>
        </p:nvSpPr>
        <p:spPr>
          <a:xfrm>
            <a:off x="8747614" y="7485941"/>
            <a:ext cx="1224478" cy="408620"/>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b="1" dirty="0">
                <a:solidFill>
                  <a:schemeClr val="bg1"/>
                </a:solidFill>
              </a:rPr>
              <a:t>ACCIÓN</a:t>
            </a:r>
            <a:endParaRPr kumimoji="0" lang="es-ES" sz="1800" b="1" i="0" u="none" strike="noStrike" cap="none" spc="0" normalizeH="0" baseline="0" dirty="0">
              <a:ln>
                <a:noFill/>
              </a:ln>
              <a:solidFill>
                <a:schemeClr val="bg1"/>
              </a:solidFill>
              <a:effectLst/>
              <a:uFillTx/>
              <a:latin typeface="+mn-lt"/>
              <a:ea typeface="+mn-ea"/>
              <a:cs typeface="+mn-cs"/>
              <a:sym typeface="Calibri"/>
            </a:endParaRPr>
          </a:p>
        </p:txBody>
      </p:sp>
      <p:sp>
        <p:nvSpPr>
          <p:cNvPr id="31" name="Rectangle: Rounded Corners 30">
            <a:extLst>
              <a:ext uri="{FF2B5EF4-FFF2-40B4-BE49-F238E27FC236}">
                <a16:creationId xmlns:a16="http://schemas.microsoft.com/office/drawing/2014/main" id="{06B478E3-8E3A-4023-B8BD-2D69F98679C5}"/>
              </a:ext>
            </a:extLst>
          </p:cNvPr>
          <p:cNvSpPr/>
          <p:nvPr/>
        </p:nvSpPr>
        <p:spPr>
          <a:xfrm>
            <a:off x="10386138" y="7485941"/>
            <a:ext cx="1332148" cy="408620"/>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b="1" dirty="0">
                <a:solidFill>
                  <a:schemeClr val="bg1"/>
                </a:solidFill>
              </a:rPr>
              <a:t>RESULTADO</a:t>
            </a:r>
            <a:endParaRPr kumimoji="0" lang="es-ES" sz="1800" b="1" i="0" u="none" strike="noStrike" cap="none" spc="0" normalizeH="0" baseline="0" dirty="0">
              <a:ln>
                <a:noFill/>
              </a:ln>
              <a:solidFill>
                <a:schemeClr val="bg1"/>
              </a:solidFill>
              <a:effectLst/>
              <a:uFillTx/>
              <a:latin typeface="+mn-lt"/>
              <a:ea typeface="+mn-ea"/>
              <a:cs typeface="+mn-cs"/>
              <a:sym typeface="Calibri"/>
            </a:endParaRPr>
          </a:p>
        </p:txBody>
      </p:sp>
      <p:sp>
        <p:nvSpPr>
          <p:cNvPr id="32" name="TextBox 31">
            <a:extLst>
              <a:ext uri="{FF2B5EF4-FFF2-40B4-BE49-F238E27FC236}">
                <a16:creationId xmlns:a16="http://schemas.microsoft.com/office/drawing/2014/main" id="{4CFD119A-A47E-4135-806F-BFE04ECFC8D9}"/>
              </a:ext>
            </a:extLst>
          </p:cNvPr>
          <p:cNvSpPr txBox="1"/>
          <p:nvPr/>
        </p:nvSpPr>
        <p:spPr>
          <a:xfrm>
            <a:off x="3527205" y="4627239"/>
            <a:ext cx="10585176" cy="954107"/>
          </a:xfrm>
          <a:prstGeom prst="rect">
            <a:avLst/>
          </a:prstGeom>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s-ES" sz="2800" b="1" dirty="0">
                <a:latin typeface="+mj-lt"/>
              </a:rPr>
              <a:t>Cuando me preguntan en una entrevista por un ejemplo de habilidad blanda utilizar la metodología…</a:t>
            </a:r>
          </a:p>
        </p:txBody>
      </p:sp>
      <p:sp>
        <p:nvSpPr>
          <p:cNvPr id="6" name="Rectangle: Rounded Corners 5">
            <a:extLst>
              <a:ext uri="{FF2B5EF4-FFF2-40B4-BE49-F238E27FC236}">
                <a16:creationId xmlns:a16="http://schemas.microsoft.com/office/drawing/2014/main" id="{719138BF-76A6-44A4-B992-0B3D7945B1B1}"/>
              </a:ext>
            </a:extLst>
          </p:cNvPr>
          <p:cNvSpPr/>
          <p:nvPr/>
        </p:nvSpPr>
        <p:spPr>
          <a:xfrm>
            <a:off x="2986808" y="8443974"/>
            <a:ext cx="1944216" cy="715087"/>
          </a:xfrm>
          <a:prstGeom prst="round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1800" b="0" i="0" u="none" strike="noStrike" cap="none" spc="0" normalizeH="0" baseline="0" dirty="0">
                <a:ln>
                  <a:noFill/>
                </a:ln>
                <a:solidFill>
                  <a:srgbClr val="000000"/>
                </a:solidFill>
                <a:effectLst/>
                <a:uFillTx/>
                <a:latin typeface="+mn-lt"/>
                <a:ea typeface="+mn-ea"/>
                <a:cs typeface="+mn-cs"/>
                <a:sym typeface="Calibri"/>
              </a:rPr>
              <a:t>¿Qué? ¿Dónde? ¿Cuándo)</a:t>
            </a:r>
          </a:p>
        </p:txBody>
      </p:sp>
      <p:sp>
        <p:nvSpPr>
          <p:cNvPr id="33" name="Rectangle: Rounded Corners 32">
            <a:extLst>
              <a:ext uri="{FF2B5EF4-FFF2-40B4-BE49-F238E27FC236}">
                <a16:creationId xmlns:a16="http://schemas.microsoft.com/office/drawing/2014/main" id="{41367339-6A41-42FD-84C8-A4CD7E6CD1FE}"/>
              </a:ext>
            </a:extLst>
          </p:cNvPr>
          <p:cNvSpPr/>
          <p:nvPr/>
        </p:nvSpPr>
        <p:spPr>
          <a:xfrm>
            <a:off x="6414452" y="8799442"/>
            <a:ext cx="1944216" cy="715087"/>
          </a:xfrm>
          <a:prstGeom prst="round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1800" b="0" i="0" u="none" strike="noStrike" cap="none" spc="0" normalizeH="0" baseline="0" dirty="0">
                <a:ln>
                  <a:noFill/>
                </a:ln>
                <a:solidFill>
                  <a:srgbClr val="000000"/>
                </a:solidFill>
                <a:effectLst/>
                <a:uFillTx/>
                <a:latin typeface="+mn-lt"/>
                <a:ea typeface="+mn-ea"/>
                <a:cs typeface="+mn-cs"/>
                <a:sym typeface="Calibri"/>
              </a:rPr>
              <a:t>¿Qué tenías que hacer</a:t>
            </a:r>
          </a:p>
        </p:txBody>
      </p:sp>
      <p:sp>
        <p:nvSpPr>
          <p:cNvPr id="34" name="Rectangle: Rounded Corners 33">
            <a:extLst>
              <a:ext uri="{FF2B5EF4-FFF2-40B4-BE49-F238E27FC236}">
                <a16:creationId xmlns:a16="http://schemas.microsoft.com/office/drawing/2014/main" id="{017DD361-BCE7-4D73-8536-2969BB5AB4FC}"/>
              </a:ext>
            </a:extLst>
          </p:cNvPr>
          <p:cNvSpPr/>
          <p:nvPr/>
        </p:nvSpPr>
        <p:spPr>
          <a:xfrm>
            <a:off x="9414030" y="8799442"/>
            <a:ext cx="1944216" cy="715087"/>
          </a:xfrm>
          <a:prstGeom prst="round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1800" b="0" i="0" u="none" strike="noStrike" cap="none" spc="0" normalizeH="0" baseline="0" dirty="0">
                <a:ln>
                  <a:noFill/>
                </a:ln>
                <a:solidFill>
                  <a:srgbClr val="000000"/>
                </a:solidFill>
                <a:effectLst/>
                <a:uFillTx/>
                <a:latin typeface="+mn-lt"/>
                <a:ea typeface="+mn-ea"/>
                <a:cs typeface="+mn-cs"/>
                <a:sym typeface="Calibri"/>
              </a:rPr>
              <a:t>¿Qué acciones hiciste?</a:t>
            </a:r>
          </a:p>
        </p:txBody>
      </p:sp>
      <p:sp>
        <p:nvSpPr>
          <p:cNvPr id="35" name="Rectangle: Rounded Corners 34">
            <a:extLst>
              <a:ext uri="{FF2B5EF4-FFF2-40B4-BE49-F238E27FC236}">
                <a16:creationId xmlns:a16="http://schemas.microsoft.com/office/drawing/2014/main" id="{3431E775-583B-4C64-8522-67C92B7551FF}"/>
              </a:ext>
            </a:extLst>
          </p:cNvPr>
          <p:cNvSpPr/>
          <p:nvPr/>
        </p:nvSpPr>
        <p:spPr>
          <a:xfrm>
            <a:off x="12384868" y="8186637"/>
            <a:ext cx="1944216" cy="715087"/>
          </a:xfrm>
          <a:prstGeom prst="round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1800" b="0" i="0" u="none" strike="noStrike" cap="none" spc="0" normalizeH="0" baseline="0" dirty="0">
                <a:ln>
                  <a:noFill/>
                </a:ln>
                <a:solidFill>
                  <a:srgbClr val="000000"/>
                </a:solidFill>
                <a:effectLst/>
                <a:uFillTx/>
                <a:latin typeface="+mn-lt"/>
                <a:ea typeface="+mn-ea"/>
                <a:cs typeface="+mn-cs"/>
                <a:sym typeface="Calibri"/>
              </a:rPr>
              <a:t>¿Qué resultado obtuviste?</a:t>
            </a:r>
          </a:p>
        </p:txBody>
      </p:sp>
      <p:cxnSp>
        <p:nvCxnSpPr>
          <p:cNvPr id="11" name="Straight Arrow Connector 10">
            <a:extLst>
              <a:ext uri="{FF2B5EF4-FFF2-40B4-BE49-F238E27FC236}">
                <a16:creationId xmlns:a16="http://schemas.microsoft.com/office/drawing/2014/main" id="{D8173F1D-8A3F-4918-B50F-397B2985F870}"/>
              </a:ext>
            </a:extLst>
          </p:cNvPr>
          <p:cNvCxnSpPr/>
          <p:nvPr/>
        </p:nvCxnSpPr>
        <p:spPr>
          <a:xfrm flipH="1">
            <a:off x="5255568" y="8186637"/>
            <a:ext cx="504056" cy="485255"/>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36" name="Straight Arrow Connector 35">
            <a:extLst>
              <a:ext uri="{FF2B5EF4-FFF2-40B4-BE49-F238E27FC236}">
                <a16:creationId xmlns:a16="http://schemas.microsoft.com/office/drawing/2014/main" id="{E58A1F4D-FA0A-4CFB-BAEA-5A5F5392E006}"/>
              </a:ext>
            </a:extLst>
          </p:cNvPr>
          <p:cNvCxnSpPr>
            <a:cxnSpLocks/>
          </p:cNvCxnSpPr>
          <p:nvPr/>
        </p:nvCxnSpPr>
        <p:spPr>
          <a:xfrm flipH="1">
            <a:off x="7487816" y="8073675"/>
            <a:ext cx="179678" cy="598217"/>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37" name="Straight Arrow Connector 36">
            <a:extLst>
              <a:ext uri="{FF2B5EF4-FFF2-40B4-BE49-F238E27FC236}">
                <a16:creationId xmlns:a16="http://schemas.microsoft.com/office/drawing/2014/main" id="{1CDC4522-2D39-4107-AE5D-F28CB9650196}"/>
              </a:ext>
            </a:extLst>
          </p:cNvPr>
          <p:cNvCxnSpPr>
            <a:cxnSpLocks/>
          </p:cNvCxnSpPr>
          <p:nvPr/>
        </p:nvCxnSpPr>
        <p:spPr>
          <a:xfrm>
            <a:off x="9361407" y="8050643"/>
            <a:ext cx="610685" cy="531021"/>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38" name="Straight Arrow Connector 37">
            <a:extLst>
              <a:ext uri="{FF2B5EF4-FFF2-40B4-BE49-F238E27FC236}">
                <a16:creationId xmlns:a16="http://schemas.microsoft.com/office/drawing/2014/main" id="{DDDB3D2B-3E4A-4FEB-A51A-073B9D1043A4}"/>
              </a:ext>
            </a:extLst>
          </p:cNvPr>
          <p:cNvCxnSpPr>
            <a:cxnSpLocks/>
          </p:cNvCxnSpPr>
          <p:nvPr/>
        </p:nvCxnSpPr>
        <p:spPr>
          <a:xfrm>
            <a:off x="11173088" y="8114309"/>
            <a:ext cx="707216" cy="329665"/>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41" name="Star: 6 Points 40">
            <a:extLst>
              <a:ext uri="{FF2B5EF4-FFF2-40B4-BE49-F238E27FC236}">
                <a16:creationId xmlns:a16="http://schemas.microsoft.com/office/drawing/2014/main" id="{030374DB-2C6E-45C9-A236-37F2E78CCED9}"/>
              </a:ext>
            </a:extLst>
          </p:cNvPr>
          <p:cNvSpPr/>
          <p:nvPr/>
        </p:nvSpPr>
        <p:spPr>
          <a:xfrm rot="20496593">
            <a:off x="15779302" y="4627239"/>
            <a:ext cx="1584176" cy="1888260"/>
          </a:xfrm>
          <a:prstGeom prst="star6">
            <a:avLst/>
          </a:prstGeom>
          <a:solidFill>
            <a:srgbClr val="FFFF00"/>
          </a:solidFill>
          <a:ln w="12700" cap="flat">
            <a:solidFill>
              <a:srgbClr val="FFFF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s-ES" sz="1800" b="0" i="0" u="none" strike="noStrike" cap="none" spc="0" normalizeH="0" baseline="0">
              <a:ln>
                <a:noFill/>
              </a:ln>
              <a:solidFill>
                <a:srgbClr val="000000"/>
              </a:solidFill>
              <a:effectLst/>
              <a:uFillTx/>
              <a:latin typeface="+mn-lt"/>
              <a:ea typeface="+mn-ea"/>
              <a:cs typeface="+mn-cs"/>
              <a:sym typeface="Calibri"/>
            </a:endParaRPr>
          </a:p>
        </p:txBody>
      </p:sp>
      <p:sp>
        <p:nvSpPr>
          <p:cNvPr id="42" name="Star: 6 Points 41">
            <a:extLst>
              <a:ext uri="{FF2B5EF4-FFF2-40B4-BE49-F238E27FC236}">
                <a16:creationId xmlns:a16="http://schemas.microsoft.com/office/drawing/2014/main" id="{F5C57CF0-7811-491D-AC72-2E675CEE8E1C}"/>
              </a:ext>
            </a:extLst>
          </p:cNvPr>
          <p:cNvSpPr/>
          <p:nvPr/>
        </p:nvSpPr>
        <p:spPr>
          <a:xfrm rot="20496593">
            <a:off x="782501" y="4637217"/>
            <a:ext cx="1584176" cy="1888260"/>
          </a:xfrm>
          <a:prstGeom prst="star6">
            <a:avLst/>
          </a:prstGeom>
          <a:solidFill>
            <a:srgbClr val="FFFF00"/>
          </a:solidFill>
          <a:ln w="12700" cap="flat">
            <a:solidFill>
              <a:srgbClr val="FFFF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s-ES" sz="1800" b="0" i="0" u="none" strike="noStrike" cap="none" spc="0" normalizeH="0" baseline="0">
              <a:ln>
                <a:noFill/>
              </a:ln>
              <a:solidFill>
                <a:srgbClr val="000000"/>
              </a:solidFill>
              <a:effectLst/>
              <a:uFillTx/>
              <a:latin typeface="+mn-lt"/>
              <a:ea typeface="+mn-ea"/>
              <a:cs typeface="+mn-cs"/>
              <a:sym typeface="Calibri"/>
            </a:endParaRPr>
          </a:p>
        </p:txBody>
      </p:sp>
      <p:pic>
        <p:nvPicPr>
          <p:cNvPr id="4" name="Image 1">
            <a:extLst>
              <a:ext uri="{FF2B5EF4-FFF2-40B4-BE49-F238E27FC236}">
                <a16:creationId xmlns:a16="http://schemas.microsoft.com/office/drawing/2014/main" id="{86F10BB3-0F55-4450-14F2-32995F3B925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349835176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down)">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p:cTn id="12" dur="1000" fill="hold"/>
                                        <p:tgtEl>
                                          <p:spTgt spid="32"/>
                                        </p:tgtEl>
                                        <p:attrNameLst>
                                          <p:attrName>ppt_w</p:attrName>
                                        </p:attrNameLst>
                                      </p:cBhvr>
                                      <p:tavLst>
                                        <p:tav tm="0">
                                          <p:val>
                                            <p:fltVal val="0"/>
                                          </p:val>
                                        </p:tav>
                                        <p:tav tm="100000">
                                          <p:val>
                                            <p:strVal val="#ppt_w"/>
                                          </p:val>
                                        </p:tav>
                                      </p:tavLst>
                                    </p:anim>
                                    <p:anim calcmode="lin" valueType="num">
                                      <p:cBhvr>
                                        <p:cTn id="13" dur="1000" fill="hold"/>
                                        <p:tgtEl>
                                          <p:spTgt spid="32"/>
                                        </p:tgtEl>
                                        <p:attrNameLst>
                                          <p:attrName>ppt_h</p:attrName>
                                        </p:attrNameLst>
                                      </p:cBhvr>
                                      <p:tavLst>
                                        <p:tav tm="0">
                                          <p:val>
                                            <p:fltVal val="0"/>
                                          </p:val>
                                        </p:tav>
                                        <p:tav tm="100000">
                                          <p:val>
                                            <p:strVal val="#ppt_h"/>
                                          </p:val>
                                        </p:tav>
                                      </p:tavLst>
                                    </p:anim>
                                    <p:anim calcmode="lin" valueType="num">
                                      <p:cBhvr>
                                        <p:cTn id="14" dur="1000" fill="hold"/>
                                        <p:tgtEl>
                                          <p:spTgt spid="32"/>
                                        </p:tgtEl>
                                        <p:attrNameLst>
                                          <p:attrName>style.rotation</p:attrName>
                                        </p:attrNameLst>
                                      </p:cBhvr>
                                      <p:tavLst>
                                        <p:tav tm="0">
                                          <p:val>
                                            <p:fltVal val="90"/>
                                          </p:val>
                                        </p:tav>
                                        <p:tav tm="100000">
                                          <p:val>
                                            <p:fltVal val="0"/>
                                          </p:val>
                                        </p:tav>
                                      </p:tavLst>
                                    </p:anim>
                                    <p:animEffect transition="in" filter="fade">
                                      <p:cBhvr>
                                        <p:cTn id="15" dur="1000"/>
                                        <p:tgtEl>
                                          <p:spTgt spid="32"/>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p:cTn id="20" dur="500" fill="hold"/>
                                        <p:tgtEl>
                                          <p:spTgt spid="2"/>
                                        </p:tgtEl>
                                        <p:attrNameLst>
                                          <p:attrName>ppt_w</p:attrName>
                                        </p:attrNameLst>
                                      </p:cBhvr>
                                      <p:tavLst>
                                        <p:tav tm="0">
                                          <p:val>
                                            <p:fltVal val="0"/>
                                          </p:val>
                                        </p:tav>
                                        <p:tav tm="100000">
                                          <p:val>
                                            <p:strVal val="#ppt_w"/>
                                          </p:val>
                                        </p:tav>
                                      </p:tavLst>
                                    </p:anim>
                                    <p:anim calcmode="lin" valueType="num">
                                      <p:cBhvr>
                                        <p:cTn id="21" dur="500" fill="hold"/>
                                        <p:tgtEl>
                                          <p:spTgt spid="2"/>
                                        </p:tgtEl>
                                        <p:attrNameLst>
                                          <p:attrName>ppt_h</p:attrName>
                                        </p:attrNameLst>
                                      </p:cBhvr>
                                      <p:tavLst>
                                        <p:tav tm="0">
                                          <p:val>
                                            <p:fltVal val="0"/>
                                          </p:val>
                                        </p:tav>
                                        <p:tav tm="100000">
                                          <p:val>
                                            <p:strVal val="#ppt_h"/>
                                          </p:val>
                                        </p:tav>
                                      </p:tavLst>
                                    </p:anim>
                                    <p:animEffect transition="in" filter="fade">
                                      <p:cBhvr>
                                        <p:cTn id="22" dur="500"/>
                                        <p:tgtEl>
                                          <p:spTgt spid="2"/>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p:cTn id="25" dur="500" fill="hold"/>
                                        <p:tgtEl>
                                          <p:spTgt spid="26"/>
                                        </p:tgtEl>
                                        <p:attrNameLst>
                                          <p:attrName>ppt_w</p:attrName>
                                        </p:attrNameLst>
                                      </p:cBhvr>
                                      <p:tavLst>
                                        <p:tav tm="0">
                                          <p:val>
                                            <p:fltVal val="0"/>
                                          </p:val>
                                        </p:tav>
                                        <p:tav tm="100000">
                                          <p:val>
                                            <p:strVal val="#ppt_w"/>
                                          </p:val>
                                        </p:tav>
                                      </p:tavLst>
                                    </p:anim>
                                    <p:anim calcmode="lin" valueType="num">
                                      <p:cBhvr>
                                        <p:cTn id="26" dur="500" fill="hold"/>
                                        <p:tgtEl>
                                          <p:spTgt spid="26"/>
                                        </p:tgtEl>
                                        <p:attrNameLst>
                                          <p:attrName>ppt_h</p:attrName>
                                        </p:attrNameLst>
                                      </p:cBhvr>
                                      <p:tavLst>
                                        <p:tav tm="0">
                                          <p:val>
                                            <p:fltVal val="0"/>
                                          </p:val>
                                        </p:tav>
                                        <p:tav tm="100000">
                                          <p:val>
                                            <p:strVal val="#ppt_h"/>
                                          </p:val>
                                        </p:tav>
                                      </p:tavLst>
                                    </p:anim>
                                    <p:animEffect transition="in" filter="fade">
                                      <p:cBhvr>
                                        <p:cTn id="27" dur="500"/>
                                        <p:tgtEl>
                                          <p:spTgt spid="26"/>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27"/>
                                        </p:tgtEl>
                                        <p:attrNameLst>
                                          <p:attrName>style.visibility</p:attrName>
                                        </p:attrNameLst>
                                      </p:cBhvr>
                                      <p:to>
                                        <p:strVal val="visible"/>
                                      </p:to>
                                    </p:set>
                                    <p:anim calcmode="lin" valueType="num">
                                      <p:cBhvr>
                                        <p:cTn id="30" dur="500" fill="hold"/>
                                        <p:tgtEl>
                                          <p:spTgt spid="27"/>
                                        </p:tgtEl>
                                        <p:attrNameLst>
                                          <p:attrName>ppt_w</p:attrName>
                                        </p:attrNameLst>
                                      </p:cBhvr>
                                      <p:tavLst>
                                        <p:tav tm="0">
                                          <p:val>
                                            <p:fltVal val="0"/>
                                          </p:val>
                                        </p:tav>
                                        <p:tav tm="100000">
                                          <p:val>
                                            <p:strVal val="#ppt_w"/>
                                          </p:val>
                                        </p:tav>
                                      </p:tavLst>
                                    </p:anim>
                                    <p:anim calcmode="lin" valueType="num">
                                      <p:cBhvr>
                                        <p:cTn id="31" dur="500" fill="hold"/>
                                        <p:tgtEl>
                                          <p:spTgt spid="27"/>
                                        </p:tgtEl>
                                        <p:attrNameLst>
                                          <p:attrName>ppt_h</p:attrName>
                                        </p:attrNameLst>
                                      </p:cBhvr>
                                      <p:tavLst>
                                        <p:tav tm="0">
                                          <p:val>
                                            <p:fltVal val="0"/>
                                          </p:val>
                                        </p:tav>
                                        <p:tav tm="100000">
                                          <p:val>
                                            <p:strVal val="#ppt_h"/>
                                          </p:val>
                                        </p:tav>
                                      </p:tavLst>
                                    </p:anim>
                                    <p:animEffect transition="in" filter="fade">
                                      <p:cBhvr>
                                        <p:cTn id="32" dur="500"/>
                                        <p:tgtEl>
                                          <p:spTgt spid="27"/>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anim calcmode="lin" valueType="num">
                                      <p:cBhvr>
                                        <p:cTn id="35" dur="500" fill="hold"/>
                                        <p:tgtEl>
                                          <p:spTgt spid="28"/>
                                        </p:tgtEl>
                                        <p:attrNameLst>
                                          <p:attrName>ppt_w</p:attrName>
                                        </p:attrNameLst>
                                      </p:cBhvr>
                                      <p:tavLst>
                                        <p:tav tm="0">
                                          <p:val>
                                            <p:fltVal val="0"/>
                                          </p:val>
                                        </p:tav>
                                        <p:tav tm="100000">
                                          <p:val>
                                            <p:strVal val="#ppt_w"/>
                                          </p:val>
                                        </p:tav>
                                      </p:tavLst>
                                    </p:anim>
                                    <p:anim calcmode="lin" valueType="num">
                                      <p:cBhvr>
                                        <p:cTn id="36" dur="500" fill="hold"/>
                                        <p:tgtEl>
                                          <p:spTgt spid="28"/>
                                        </p:tgtEl>
                                        <p:attrNameLst>
                                          <p:attrName>ppt_h</p:attrName>
                                        </p:attrNameLst>
                                      </p:cBhvr>
                                      <p:tavLst>
                                        <p:tav tm="0">
                                          <p:val>
                                            <p:fltVal val="0"/>
                                          </p:val>
                                        </p:tav>
                                        <p:tav tm="100000">
                                          <p:val>
                                            <p:strVal val="#ppt_h"/>
                                          </p:val>
                                        </p:tav>
                                      </p:tavLst>
                                    </p:anim>
                                    <p:animEffect transition="in" filter="fade">
                                      <p:cBhvr>
                                        <p:cTn id="37" dur="500"/>
                                        <p:tgtEl>
                                          <p:spTgt spid="28"/>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3"/>
                                        </p:tgtEl>
                                        <p:attrNameLst>
                                          <p:attrName>style.visibility</p:attrName>
                                        </p:attrNameLst>
                                      </p:cBhvr>
                                      <p:to>
                                        <p:strVal val="visible"/>
                                      </p:to>
                                    </p:set>
                                    <p:anim calcmode="lin" valueType="num">
                                      <p:cBhvr>
                                        <p:cTn id="40" dur="500" fill="hold"/>
                                        <p:tgtEl>
                                          <p:spTgt spid="3"/>
                                        </p:tgtEl>
                                        <p:attrNameLst>
                                          <p:attrName>ppt_w</p:attrName>
                                        </p:attrNameLst>
                                      </p:cBhvr>
                                      <p:tavLst>
                                        <p:tav tm="0">
                                          <p:val>
                                            <p:fltVal val="0"/>
                                          </p:val>
                                        </p:tav>
                                        <p:tav tm="100000">
                                          <p:val>
                                            <p:strVal val="#ppt_w"/>
                                          </p:val>
                                        </p:tav>
                                      </p:tavLst>
                                    </p:anim>
                                    <p:anim calcmode="lin" valueType="num">
                                      <p:cBhvr>
                                        <p:cTn id="41" dur="500" fill="hold"/>
                                        <p:tgtEl>
                                          <p:spTgt spid="3"/>
                                        </p:tgtEl>
                                        <p:attrNameLst>
                                          <p:attrName>ppt_h</p:attrName>
                                        </p:attrNameLst>
                                      </p:cBhvr>
                                      <p:tavLst>
                                        <p:tav tm="0">
                                          <p:val>
                                            <p:fltVal val="0"/>
                                          </p:val>
                                        </p:tav>
                                        <p:tav tm="100000">
                                          <p:val>
                                            <p:strVal val="#ppt_h"/>
                                          </p:val>
                                        </p:tav>
                                      </p:tavLst>
                                    </p:anim>
                                    <p:animEffect transition="in" filter="fade">
                                      <p:cBhvr>
                                        <p:cTn id="42" dur="500"/>
                                        <p:tgtEl>
                                          <p:spTgt spid="3"/>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29"/>
                                        </p:tgtEl>
                                        <p:attrNameLst>
                                          <p:attrName>style.visibility</p:attrName>
                                        </p:attrNameLst>
                                      </p:cBhvr>
                                      <p:to>
                                        <p:strVal val="visible"/>
                                      </p:to>
                                    </p:set>
                                    <p:anim calcmode="lin" valueType="num">
                                      <p:cBhvr>
                                        <p:cTn id="45" dur="500" fill="hold"/>
                                        <p:tgtEl>
                                          <p:spTgt spid="29"/>
                                        </p:tgtEl>
                                        <p:attrNameLst>
                                          <p:attrName>ppt_w</p:attrName>
                                        </p:attrNameLst>
                                      </p:cBhvr>
                                      <p:tavLst>
                                        <p:tav tm="0">
                                          <p:val>
                                            <p:fltVal val="0"/>
                                          </p:val>
                                        </p:tav>
                                        <p:tav tm="100000">
                                          <p:val>
                                            <p:strVal val="#ppt_w"/>
                                          </p:val>
                                        </p:tav>
                                      </p:tavLst>
                                    </p:anim>
                                    <p:anim calcmode="lin" valueType="num">
                                      <p:cBhvr>
                                        <p:cTn id="46" dur="500" fill="hold"/>
                                        <p:tgtEl>
                                          <p:spTgt spid="29"/>
                                        </p:tgtEl>
                                        <p:attrNameLst>
                                          <p:attrName>ppt_h</p:attrName>
                                        </p:attrNameLst>
                                      </p:cBhvr>
                                      <p:tavLst>
                                        <p:tav tm="0">
                                          <p:val>
                                            <p:fltVal val="0"/>
                                          </p:val>
                                        </p:tav>
                                        <p:tav tm="100000">
                                          <p:val>
                                            <p:strVal val="#ppt_h"/>
                                          </p:val>
                                        </p:tav>
                                      </p:tavLst>
                                    </p:anim>
                                    <p:animEffect transition="in" filter="fade">
                                      <p:cBhvr>
                                        <p:cTn id="47" dur="500"/>
                                        <p:tgtEl>
                                          <p:spTgt spid="29"/>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30"/>
                                        </p:tgtEl>
                                        <p:attrNameLst>
                                          <p:attrName>style.visibility</p:attrName>
                                        </p:attrNameLst>
                                      </p:cBhvr>
                                      <p:to>
                                        <p:strVal val="visible"/>
                                      </p:to>
                                    </p:set>
                                    <p:anim calcmode="lin" valueType="num">
                                      <p:cBhvr>
                                        <p:cTn id="50" dur="500" fill="hold"/>
                                        <p:tgtEl>
                                          <p:spTgt spid="30"/>
                                        </p:tgtEl>
                                        <p:attrNameLst>
                                          <p:attrName>ppt_w</p:attrName>
                                        </p:attrNameLst>
                                      </p:cBhvr>
                                      <p:tavLst>
                                        <p:tav tm="0">
                                          <p:val>
                                            <p:fltVal val="0"/>
                                          </p:val>
                                        </p:tav>
                                        <p:tav tm="100000">
                                          <p:val>
                                            <p:strVal val="#ppt_w"/>
                                          </p:val>
                                        </p:tav>
                                      </p:tavLst>
                                    </p:anim>
                                    <p:anim calcmode="lin" valueType="num">
                                      <p:cBhvr>
                                        <p:cTn id="51" dur="500" fill="hold"/>
                                        <p:tgtEl>
                                          <p:spTgt spid="30"/>
                                        </p:tgtEl>
                                        <p:attrNameLst>
                                          <p:attrName>ppt_h</p:attrName>
                                        </p:attrNameLst>
                                      </p:cBhvr>
                                      <p:tavLst>
                                        <p:tav tm="0">
                                          <p:val>
                                            <p:fltVal val="0"/>
                                          </p:val>
                                        </p:tav>
                                        <p:tav tm="100000">
                                          <p:val>
                                            <p:strVal val="#ppt_h"/>
                                          </p:val>
                                        </p:tav>
                                      </p:tavLst>
                                    </p:anim>
                                    <p:animEffect transition="in" filter="fade">
                                      <p:cBhvr>
                                        <p:cTn id="52" dur="500"/>
                                        <p:tgtEl>
                                          <p:spTgt spid="30"/>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p:cTn id="55" dur="500" fill="hold"/>
                                        <p:tgtEl>
                                          <p:spTgt spid="31"/>
                                        </p:tgtEl>
                                        <p:attrNameLst>
                                          <p:attrName>ppt_w</p:attrName>
                                        </p:attrNameLst>
                                      </p:cBhvr>
                                      <p:tavLst>
                                        <p:tav tm="0">
                                          <p:val>
                                            <p:fltVal val="0"/>
                                          </p:val>
                                        </p:tav>
                                        <p:tav tm="100000">
                                          <p:val>
                                            <p:strVal val="#ppt_w"/>
                                          </p:val>
                                        </p:tav>
                                      </p:tavLst>
                                    </p:anim>
                                    <p:anim calcmode="lin" valueType="num">
                                      <p:cBhvr>
                                        <p:cTn id="56" dur="500" fill="hold"/>
                                        <p:tgtEl>
                                          <p:spTgt spid="31"/>
                                        </p:tgtEl>
                                        <p:attrNameLst>
                                          <p:attrName>ppt_h</p:attrName>
                                        </p:attrNameLst>
                                      </p:cBhvr>
                                      <p:tavLst>
                                        <p:tav tm="0">
                                          <p:val>
                                            <p:fltVal val="0"/>
                                          </p:val>
                                        </p:tav>
                                        <p:tav tm="100000">
                                          <p:val>
                                            <p:strVal val="#ppt_h"/>
                                          </p:val>
                                        </p:tav>
                                      </p:tavLst>
                                    </p:anim>
                                    <p:animEffect transition="in" filter="fade">
                                      <p:cBhvr>
                                        <p:cTn id="57" dur="500"/>
                                        <p:tgtEl>
                                          <p:spTgt spid="31"/>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6"/>
                                        </p:tgtEl>
                                        <p:attrNameLst>
                                          <p:attrName>style.visibility</p:attrName>
                                        </p:attrNameLst>
                                      </p:cBhvr>
                                      <p:to>
                                        <p:strVal val="visible"/>
                                      </p:to>
                                    </p:set>
                                    <p:anim calcmode="lin" valueType="num">
                                      <p:cBhvr>
                                        <p:cTn id="60" dur="500" fill="hold"/>
                                        <p:tgtEl>
                                          <p:spTgt spid="6"/>
                                        </p:tgtEl>
                                        <p:attrNameLst>
                                          <p:attrName>ppt_w</p:attrName>
                                        </p:attrNameLst>
                                      </p:cBhvr>
                                      <p:tavLst>
                                        <p:tav tm="0">
                                          <p:val>
                                            <p:fltVal val="0"/>
                                          </p:val>
                                        </p:tav>
                                        <p:tav tm="100000">
                                          <p:val>
                                            <p:strVal val="#ppt_w"/>
                                          </p:val>
                                        </p:tav>
                                      </p:tavLst>
                                    </p:anim>
                                    <p:anim calcmode="lin" valueType="num">
                                      <p:cBhvr>
                                        <p:cTn id="61" dur="500" fill="hold"/>
                                        <p:tgtEl>
                                          <p:spTgt spid="6"/>
                                        </p:tgtEl>
                                        <p:attrNameLst>
                                          <p:attrName>ppt_h</p:attrName>
                                        </p:attrNameLst>
                                      </p:cBhvr>
                                      <p:tavLst>
                                        <p:tav tm="0">
                                          <p:val>
                                            <p:fltVal val="0"/>
                                          </p:val>
                                        </p:tav>
                                        <p:tav tm="100000">
                                          <p:val>
                                            <p:strVal val="#ppt_h"/>
                                          </p:val>
                                        </p:tav>
                                      </p:tavLst>
                                    </p:anim>
                                    <p:animEffect transition="in" filter="fade">
                                      <p:cBhvr>
                                        <p:cTn id="62" dur="500"/>
                                        <p:tgtEl>
                                          <p:spTgt spid="6"/>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33"/>
                                        </p:tgtEl>
                                        <p:attrNameLst>
                                          <p:attrName>style.visibility</p:attrName>
                                        </p:attrNameLst>
                                      </p:cBhvr>
                                      <p:to>
                                        <p:strVal val="visible"/>
                                      </p:to>
                                    </p:set>
                                    <p:anim calcmode="lin" valueType="num">
                                      <p:cBhvr>
                                        <p:cTn id="65" dur="500" fill="hold"/>
                                        <p:tgtEl>
                                          <p:spTgt spid="33"/>
                                        </p:tgtEl>
                                        <p:attrNameLst>
                                          <p:attrName>ppt_w</p:attrName>
                                        </p:attrNameLst>
                                      </p:cBhvr>
                                      <p:tavLst>
                                        <p:tav tm="0">
                                          <p:val>
                                            <p:fltVal val="0"/>
                                          </p:val>
                                        </p:tav>
                                        <p:tav tm="100000">
                                          <p:val>
                                            <p:strVal val="#ppt_w"/>
                                          </p:val>
                                        </p:tav>
                                      </p:tavLst>
                                    </p:anim>
                                    <p:anim calcmode="lin" valueType="num">
                                      <p:cBhvr>
                                        <p:cTn id="66" dur="500" fill="hold"/>
                                        <p:tgtEl>
                                          <p:spTgt spid="33"/>
                                        </p:tgtEl>
                                        <p:attrNameLst>
                                          <p:attrName>ppt_h</p:attrName>
                                        </p:attrNameLst>
                                      </p:cBhvr>
                                      <p:tavLst>
                                        <p:tav tm="0">
                                          <p:val>
                                            <p:fltVal val="0"/>
                                          </p:val>
                                        </p:tav>
                                        <p:tav tm="100000">
                                          <p:val>
                                            <p:strVal val="#ppt_h"/>
                                          </p:val>
                                        </p:tav>
                                      </p:tavLst>
                                    </p:anim>
                                    <p:animEffect transition="in" filter="fade">
                                      <p:cBhvr>
                                        <p:cTn id="67" dur="500"/>
                                        <p:tgtEl>
                                          <p:spTgt spid="33"/>
                                        </p:tgtEl>
                                      </p:cBhvr>
                                    </p:animEffect>
                                  </p:childTnLst>
                                </p:cTn>
                              </p:par>
                              <p:par>
                                <p:cTn id="68" presetID="53" presetClass="entr" presetSubtype="16" fill="hold" grpId="0" nodeType="withEffect">
                                  <p:stCondLst>
                                    <p:cond delay="0"/>
                                  </p:stCondLst>
                                  <p:childTnLst>
                                    <p:set>
                                      <p:cBhvr>
                                        <p:cTn id="69" dur="1" fill="hold">
                                          <p:stCondLst>
                                            <p:cond delay="0"/>
                                          </p:stCondLst>
                                        </p:cTn>
                                        <p:tgtEl>
                                          <p:spTgt spid="34"/>
                                        </p:tgtEl>
                                        <p:attrNameLst>
                                          <p:attrName>style.visibility</p:attrName>
                                        </p:attrNameLst>
                                      </p:cBhvr>
                                      <p:to>
                                        <p:strVal val="visible"/>
                                      </p:to>
                                    </p:set>
                                    <p:anim calcmode="lin" valueType="num">
                                      <p:cBhvr>
                                        <p:cTn id="70" dur="500" fill="hold"/>
                                        <p:tgtEl>
                                          <p:spTgt spid="34"/>
                                        </p:tgtEl>
                                        <p:attrNameLst>
                                          <p:attrName>ppt_w</p:attrName>
                                        </p:attrNameLst>
                                      </p:cBhvr>
                                      <p:tavLst>
                                        <p:tav tm="0">
                                          <p:val>
                                            <p:fltVal val="0"/>
                                          </p:val>
                                        </p:tav>
                                        <p:tav tm="100000">
                                          <p:val>
                                            <p:strVal val="#ppt_w"/>
                                          </p:val>
                                        </p:tav>
                                      </p:tavLst>
                                    </p:anim>
                                    <p:anim calcmode="lin" valueType="num">
                                      <p:cBhvr>
                                        <p:cTn id="71" dur="500" fill="hold"/>
                                        <p:tgtEl>
                                          <p:spTgt spid="34"/>
                                        </p:tgtEl>
                                        <p:attrNameLst>
                                          <p:attrName>ppt_h</p:attrName>
                                        </p:attrNameLst>
                                      </p:cBhvr>
                                      <p:tavLst>
                                        <p:tav tm="0">
                                          <p:val>
                                            <p:fltVal val="0"/>
                                          </p:val>
                                        </p:tav>
                                        <p:tav tm="100000">
                                          <p:val>
                                            <p:strVal val="#ppt_h"/>
                                          </p:val>
                                        </p:tav>
                                      </p:tavLst>
                                    </p:anim>
                                    <p:animEffect transition="in" filter="fade">
                                      <p:cBhvr>
                                        <p:cTn id="72" dur="500"/>
                                        <p:tgtEl>
                                          <p:spTgt spid="34"/>
                                        </p:tgtEl>
                                      </p:cBhvr>
                                    </p:animEffect>
                                  </p:childTnLst>
                                </p:cTn>
                              </p:par>
                              <p:par>
                                <p:cTn id="73" presetID="53" presetClass="entr" presetSubtype="16" fill="hold" grpId="0" nodeType="withEffect">
                                  <p:stCondLst>
                                    <p:cond delay="0"/>
                                  </p:stCondLst>
                                  <p:childTnLst>
                                    <p:set>
                                      <p:cBhvr>
                                        <p:cTn id="74" dur="1" fill="hold">
                                          <p:stCondLst>
                                            <p:cond delay="0"/>
                                          </p:stCondLst>
                                        </p:cTn>
                                        <p:tgtEl>
                                          <p:spTgt spid="35"/>
                                        </p:tgtEl>
                                        <p:attrNameLst>
                                          <p:attrName>style.visibility</p:attrName>
                                        </p:attrNameLst>
                                      </p:cBhvr>
                                      <p:to>
                                        <p:strVal val="visible"/>
                                      </p:to>
                                    </p:set>
                                    <p:anim calcmode="lin" valueType="num">
                                      <p:cBhvr>
                                        <p:cTn id="75" dur="500" fill="hold"/>
                                        <p:tgtEl>
                                          <p:spTgt spid="35"/>
                                        </p:tgtEl>
                                        <p:attrNameLst>
                                          <p:attrName>ppt_w</p:attrName>
                                        </p:attrNameLst>
                                      </p:cBhvr>
                                      <p:tavLst>
                                        <p:tav tm="0">
                                          <p:val>
                                            <p:fltVal val="0"/>
                                          </p:val>
                                        </p:tav>
                                        <p:tav tm="100000">
                                          <p:val>
                                            <p:strVal val="#ppt_w"/>
                                          </p:val>
                                        </p:tav>
                                      </p:tavLst>
                                    </p:anim>
                                    <p:anim calcmode="lin" valueType="num">
                                      <p:cBhvr>
                                        <p:cTn id="76" dur="500" fill="hold"/>
                                        <p:tgtEl>
                                          <p:spTgt spid="35"/>
                                        </p:tgtEl>
                                        <p:attrNameLst>
                                          <p:attrName>ppt_h</p:attrName>
                                        </p:attrNameLst>
                                      </p:cBhvr>
                                      <p:tavLst>
                                        <p:tav tm="0">
                                          <p:val>
                                            <p:fltVal val="0"/>
                                          </p:val>
                                        </p:tav>
                                        <p:tav tm="100000">
                                          <p:val>
                                            <p:strVal val="#ppt_h"/>
                                          </p:val>
                                        </p:tav>
                                      </p:tavLst>
                                    </p:anim>
                                    <p:animEffect transition="in" filter="fade">
                                      <p:cBhvr>
                                        <p:cTn id="77" dur="500"/>
                                        <p:tgtEl>
                                          <p:spTgt spid="35"/>
                                        </p:tgtEl>
                                      </p:cBhvr>
                                    </p:animEffect>
                                  </p:childTnLst>
                                </p:cTn>
                              </p:par>
                              <p:par>
                                <p:cTn id="78" presetID="53" presetClass="entr" presetSubtype="16" fill="hold" nodeType="withEffect">
                                  <p:stCondLst>
                                    <p:cond delay="0"/>
                                  </p:stCondLst>
                                  <p:childTnLst>
                                    <p:set>
                                      <p:cBhvr>
                                        <p:cTn id="79" dur="1" fill="hold">
                                          <p:stCondLst>
                                            <p:cond delay="0"/>
                                          </p:stCondLst>
                                        </p:cTn>
                                        <p:tgtEl>
                                          <p:spTgt spid="11"/>
                                        </p:tgtEl>
                                        <p:attrNameLst>
                                          <p:attrName>style.visibility</p:attrName>
                                        </p:attrNameLst>
                                      </p:cBhvr>
                                      <p:to>
                                        <p:strVal val="visible"/>
                                      </p:to>
                                    </p:set>
                                    <p:anim calcmode="lin" valueType="num">
                                      <p:cBhvr>
                                        <p:cTn id="80" dur="500" fill="hold"/>
                                        <p:tgtEl>
                                          <p:spTgt spid="11"/>
                                        </p:tgtEl>
                                        <p:attrNameLst>
                                          <p:attrName>ppt_w</p:attrName>
                                        </p:attrNameLst>
                                      </p:cBhvr>
                                      <p:tavLst>
                                        <p:tav tm="0">
                                          <p:val>
                                            <p:fltVal val="0"/>
                                          </p:val>
                                        </p:tav>
                                        <p:tav tm="100000">
                                          <p:val>
                                            <p:strVal val="#ppt_w"/>
                                          </p:val>
                                        </p:tav>
                                      </p:tavLst>
                                    </p:anim>
                                    <p:anim calcmode="lin" valueType="num">
                                      <p:cBhvr>
                                        <p:cTn id="81" dur="500" fill="hold"/>
                                        <p:tgtEl>
                                          <p:spTgt spid="11"/>
                                        </p:tgtEl>
                                        <p:attrNameLst>
                                          <p:attrName>ppt_h</p:attrName>
                                        </p:attrNameLst>
                                      </p:cBhvr>
                                      <p:tavLst>
                                        <p:tav tm="0">
                                          <p:val>
                                            <p:fltVal val="0"/>
                                          </p:val>
                                        </p:tav>
                                        <p:tav tm="100000">
                                          <p:val>
                                            <p:strVal val="#ppt_h"/>
                                          </p:val>
                                        </p:tav>
                                      </p:tavLst>
                                    </p:anim>
                                    <p:animEffect transition="in" filter="fade">
                                      <p:cBhvr>
                                        <p:cTn id="82" dur="500"/>
                                        <p:tgtEl>
                                          <p:spTgt spid="11"/>
                                        </p:tgtEl>
                                      </p:cBhvr>
                                    </p:animEffect>
                                  </p:childTnLst>
                                </p:cTn>
                              </p:par>
                              <p:par>
                                <p:cTn id="83" presetID="53" presetClass="entr" presetSubtype="16" fill="hold" nodeType="withEffect">
                                  <p:stCondLst>
                                    <p:cond delay="0"/>
                                  </p:stCondLst>
                                  <p:childTnLst>
                                    <p:set>
                                      <p:cBhvr>
                                        <p:cTn id="84" dur="1" fill="hold">
                                          <p:stCondLst>
                                            <p:cond delay="0"/>
                                          </p:stCondLst>
                                        </p:cTn>
                                        <p:tgtEl>
                                          <p:spTgt spid="36"/>
                                        </p:tgtEl>
                                        <p:attrNameLst>
                                          <p:attrName>style.visibility</p:attrName>
                                        </p:attrNameLst>
                                      </p:cBhvr>
                                      <p:to>
                                        <p:strVal val="visible"/>
                                      </p:to>
                                    </p:set>
                                    <p:anim calcmode="lin" valueType="num">
                                      <p:cBhvr>
                                        <p:cTn id="85" dur="500" fill="hold"/>
                                        <p:tgtEl>
                                          <p:spTgt spid="36"/>
                                        </p:tgtEl>
                                        <p:attrNameLst>
                                          <p:attrName>ppt_w</p:attrName>
                                        </p:attrNameLst>
                                      </p:cBhvr>
                                      <p:tavLst>
                                        <p:tav tm="0">
                                          <p:val>
                                            <p:fltVal val="0"/>
                                          </p:val>
                                        </p:tav>
                                        <p:tav tm="100000">
                                          <p:val>
                                            <p:strVal val="#ppt_w"/>
                                          </p:val>
                                        </p:tav>
                                      </p:tavLst>
                                    </p:anim>
                                    <p:anim calcmode="lin" valueType="num">
                                      <p:cBhvr>
                                        <p:cTn id="86" dur="500" fill="hold"/>
                                        <p:tgtEl>
                                          <p:spTgt spid="36"/>
                                        </p:tgtEl>
                                        <p:attrNameLst>
                                          <p:attrName>ppt_h</p:attrName>
                                        </p:attrNameLst>
                                      </p:cBhvr>
                                      <p:tavLst>
                                        <p:tav tm="0">
                                          <p:val>
                                            <p:fltVal val="0"/>
                                          </p:val>
                                        </p:tav>
                                        <p:tav tm="100000">
                                          <p:val>
                                            <p:strVal val="#ppt_h"/>
                                          </p:val>
                                        </p:tav>
                                      </p:tavLst>
                                    </p:anim>
                                    <p:animEffect transition="in" filter="fade">
                                      <p:cBhvr>
                                        <p:cTn id="87" dur="500"/>
                                        <p:tgtEl>
                                          <p:spTgt spid="36"/>
                                        </p:tgtEl>
                                      </p:cBhvr>
                                    </p:animEffect>
                                  </p:childTnLst>
                                </p:cTn>
                              </p:par>
                              <p:par>
                                <p:cTn id="88" presetID="53" presetClass="entr" presetSubtype="16" fill="hold" nodeType="withEffect">
                                  <p:stCondLst>
                                    <p:cond delay="0"/>
                                  </p:stCondLst>
                                  <p:childTnLst>
                                    <p:set>
                                      <p:cBhvr>
                                        <p:cTn id="89" dur="1" fill="hold">
                                          <p:stCondLst>
                                            <p:cond delay="0"/>
                                          </p:stCondLst>
                                        </p:cTn>
                                        <p:tgtEl>
                                          <p:spTgt spid="37"/>
                                        </p:tgtEl>
                                        <p:attrNameLst>
                                          <p:attrName>style.visibility</p:attrName>
                                        </p:attrNameLst>
                                      </p:cBhvr>
                                      <p:to>
                                        <p:strVal val="visible"/>
                                      </p:to>
                                    </p:set>
                                    <p:anim calcmode="lin" valueType="num">
                                      <p:cBhvr>
                                        <p:cTn id="90" dur="500" fill="hold"/>
                                        <p:tgtEl>
                                          <p:spTgt spid="37"/>
                                        </p:tgtEl>
                                        <p:attrNameLst>
                                          <p:attrName>ppt_w</p:attrName>
                                        </p:attrNameLst>
                                      </p:cBhvr>
                                      <p:tavLst>
                                        <p:tav tm="0">
                                          <p:val>
                                            <p:fltVal val="0"/>
                                          </p:val>
                                        </p:tav>
                                        <p:tav tm="100000">
                                          <p:val>
                                            <p:strVal val="#ppt_w"/>
                                          </p:val>
                                        </p:tav>
                                      </p:tavLst>
                                    </p:anim>
                                    <p:anim calcmode="lin" valueType="num">
                                      <p:cBhvr>
                                        <p:cTn id="91" dur="500" fill="hold"/>
                                        <p:tgtEl>
                                          <p:spTgt spid="37"/>
                                        </p:tgtEl>
                                        <p:attrNameLst>
                                          <p:attrName>ppt_h</p:attrName>
                                        </p:attrNameLst>
                                      </p:cBhvr>
                                      <p:tavLst>
                                        <p:tav tm="0">
                                          <p:val>
                                            <p:fltVal val="0"/>
                                          </p:val>
                                        </p:tav>
                                        <p:tav tm="100000">
                                          <p:val>
                                            <p:strVal val="#ppt_h"/>
                                          </p:val>
                                        </p:tav>
                                      </p:tavLst>
                                    </p:anim>
                                    <p:animEffect transition="in" filter="fade">
                                      <p:cBhvr>
                                        <p:cTn id="92" dur="500"/>
                                        <p:tgtEl>
                                          <p:spTgt spid="37"/>
                                        </p:tgtEl>
                                      </p:cBhvr>
                                    </p:animEffect>
                                  </p:childTnLst>
                                </p:cTn>
                              </p:par>
                              <p:par>
                                <p:cTn id="93" presetID="53" presetClass="entr" presetSubtype="16" fill="hold" nodeType="withEffect">
                                  <p:stCondLst>
                                    <p:cond delay="0"/>
                                  </p:stCondLst>
                                  <p:childTnLst>
                                    <p:set>
                                      <p:cBhvr>
                                        <p:cTn id="94" dur="1" fill="hold">
                                          <p:stCondLst>
                                            <p:cond delay="0"/>
                                          </p:stCondLst>
                                        </p:cTn>
                                        <p:tgtEl>
                                          <p:spTgt spid="38"/>
                                        </p:tgtEl>
                                        <p:attrNameLst>
                                          <p:attrName>style.visibility</p:attrName>
                                        </p:attrNameLst>
                                      </p:cBhvr>
                                      <p:to>
                                        <p:strVal val="visible"/>
                                      </p:to>
                                    </p:set>
                                    <p:anim calcmode="lin" valueType="num">
                                      <p:cBhvr>
                                        <p:cTn id="95" dur="500" fill="hold"/>
                                        <p:tgtEl>
                                          <p:spTgt spid="38"/>
                                        </p:tgtEl>
                                        <p:attrNameLst>
                                          <p:attrName>ppt_w</p:attrName>
                                        </p:attrNameLst>
                                      </p:cBhvr>
                                      <p:tavLst>
                                        <p:tav tm="0">
                                          <p:val>
                                            <p:fltVal val="0"/>
                                          </p:val>
                                        </p:tav>
                                        <p:tav tm="100000">
                                          <p:val>
                                            <p:strVal val="#ppt_w"/>
                                          </p:val>
                                        </p:tav>
                                      </p:tavLst>
                                    </p:anim>
                                    <p:anim calcmode="lin" valueType="num">
                                      <p:cBhvr>
                                        <p:cTn id="96" dur="500" fill="hold"/>
                                        <p:tgtEl>
                                          <p:spTgt spid="38"/>
                                        </p:tgtEl>
                                        <p:attrNameLst>
                                          <p:attrName>ppt_h</p:attrName>
                                        </p:attrNameLst>
                                      </p:cBhvr>
                                      <p:tavLst>
                                        <p:tav tm="0">
                                          <p:val>
                                            <p:fltVal val="0"/>
                                          </p:val>
                                        </p:tav>
                                        <p:tav tm="100000">
                                          <p:val>
                                            <p:strVal val="#ppt_h"/>
                                          </p:val>
                                        </p:tav>
                                      </p:tavLst>
                                    </p:anim>
                                    <p:animEffect transition="in" filter="fade">
                                      <p:cBhvr>
                                        <p:cTn id="97" dur="500"/>
                                        <p:tgtEl>
                                          <p:spTgt spid="38"/>
                                        </p:tgtEl>
                                      </p:cBhvr>
                                    </p:animEffect>
                                  </p:childTnLst>
                                </p:cTn>
                              </p:par>
                              <p:par>
                                <p:cTn id="98" presetID="53" presetClass="entr" presetSubtype="16" fill="hold" grpId="0" nodeType="withEffect">
                                  <p:stCondLst>
                                    <p:cond delay="0"/>
                                  </p:stCondLst>
                                  <p:childTnLst>
                                    <p:set>
                                      <p:cBhvr>
                                        <p:cTn id="99" dur="1" fill="hold">
                                          <p:stCondLst>
                                            <p:cond delay="0"/>
                                          </p:stCondLst>
                                        </p:cTn>
                                        <p:tgtEl>
                                          <p:spTgt spid="41"/>
                                        </p:tgtEl>
                                        <p:attrNameLst>
                                          <p:attrName>style.visibility</p:attrName>
                                        </p:attrNameLst>
                                      </p:cBhvr>
                                      <p:to>
                                        <p:strVal val="visible"/>
                                      </p:to>
                                    </p:set>
                                    <p:anim calcmode="lin" valueType="num">
                                      <p:cBhvr>
                                        <p:cTn id="100" dur="500" fill="hold"/>
                                        <p:tgtEl>
                                          <p:spTgt spid="41"/>
                                        </p:tgtEl>
                                        <p:attrNameLst>
                                          <p:attrName>ppt_w</p:attrName>
                                        </p:attrNameLst>
                                      </p:cBhvr>
                                      <p:tavLst>
                                        <p:tav tm="0">
                                          <p:val>
                                            <p:fltVal val="0"/>
                                          </p:val>
                                        </p:tav>
                                        <p:tav tm="100000">
                                          <p:val>
                                            <p:strVal val="#ppt_w"/>
                                          </p:val>
                                        </p:tav>
                                      </p:tavLst>
                                    </p:anim>
                                    <p:anim calcmode="lin" valueType="num">
                                      <p:cBhvr>
                                        <p:cTn id="101" dur="500" fill="hold"/>
                                        <p:tgtEl>
                                          <p:spTgt spid="41"/>
                                        </p:tgtEl>
                                        <p:attrNameLst>
                                          <p:attrName>ppt_h</p:attrName>
                                        </p:attrNameLst>
                                      </p:cBhvr>
                                      <p:tavLst>
                                        <p:tav tm="0">
                                          <p:val>
                                            <p:fltVal val="0"/>
                                          </p:val>
                                        </p:tav>
                                        <p:tav tm="100000">
                                          <p:val>
                                            <p:strVal val="#ppt_h"/>
                                          </p:val>
                                        </p:tav>
                                      </p:tavLst>
                                    </p:anim>
                                    <p:animEffect transition="in" filter="fade">
                                      <p:cBhvr>
                                        <p:cTn id="102" dur="500"/>
                                        <p:tgtEl>
                                          <p:spTgt spid="41"/>
                                        </p:tgtEl>
                                      </p:cBhvr>
                                    </p:animEffect>
                                  </p:childTnLst>
                                </p:cTn>
                              </p:par>
                              <p:par>
                                <p:cTn id="103" presetID="53" presetClass="entr" presetSubtype="16" fill="hold" grpId="0" nodeType="withEffect">
                                  <p:stCondLst>
                                    <p:cond delay="0"/>
                                  </p:stCondLst>
                                  <p:childTnLst>
                                    <p:set>
                                      <p:cBhvr>
                                        <p:cTn id="104" dur="1" fill="hold">
                                          <p:stCondLst>
                                            <p:cond delay="0"/>
                                          </p:stCondLst>
                                        </p:cTn>
                                        <p:tgtEl>
                                          <p:spTgt spid="42"/>
                                        </p:tgtEl>
                                        <p:attrNameLst>
                                          <p:attrName>style.visibility</p:attrName>
                                        </p:attrNameLst>
                                      </p:cBhvr>
                                      <p:to>
                                        <p:strVal val="visible"/>
                                      </p:to>
                                    </p:set>
                                    <p:anim calcmode="lin" valueType="num">
                                      <p:cBhvr>
                                        <p:cTn id="105" dur="500" fill="hold"/>
                                        <p:tgtEl>
                                          <p:spTgt spid="42"/>
                                        </p:tgtEl>
                                        <p:attrNameLst>
                                          <p:attrName>ppt_w</p:attrName>
                                        </p:attrNameLst>
                                      </p:cBhvr>
                                      <p:tavLst>
                                        <p:tav tm="0">
                                          <p:val>
                                            <p:fltVal val="0"/>
                                          </p:val>
                                        </p:tav>
                                        <p:tav tm="100000">
                                          <p:val>
                                            <p:strVal val="#ppt_w"/>
                                          </p:val>
                                        </p:tav>
                                      </p:tavLst>
                                    </p:anim>
                                    <p:anim calcmode="lin" valueType="num">
                                      <p:cBhvr>
                                        <p:cTn id="106" dur="500" fill="hold"/>
                                        <p:tgtEl>
                                          <p:spTgt spid="42"/>
                                        </p:tgtEl>
                                        <p:attrNameLst>
                                          <p:attrName>ppt_h</p:attrName>
                                        </p:attrNameLst>
                                      </p:cBhvr>
                                      <p:tavLst>
                                        <p:tav tm="0">
                                          <p:val>
                                            <p:fltVal val="0"/>
                                          </p:val>
                                        </p:tav>
                                        <p:tav tm="100000">
                                          <p:val>
                                            <p:strVal val="#ppt_h"/>
                                          </p:val>
                                        </p:tav>
                                      </p:tavLst>
                                    </p:anim>
                                    <p:animEffect transition="in" filter="fade">
                                      <p:cBhvr>
                                        <p:cTn id="10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 grpId="0" animBg="1"/>
      <p:bldP spid="26" grpId="0" animBg="1"/>
      <p:bldP spid="27" grpId="0" animBg="1"/>
      <p:bldP spid="28" grpId="0" animBg="1"/>
      <p:bldP spid="3" grpId="0" animBg="1"/>
      <p:bldP spid="29" grpId="0" animBg="1"/>
      <p:bldP spid="30" grpId="0" animBg="1"/>
      <p:bldP spid="31" grpId="0" animBg="1"/>
      <p:bldP spid="32" grpId="0" animBg="1"/>
      <p:bldP spid="6" grpId="0" animBg="1"/>
      <p:bldP spid="33" grpId="0" animBg="1"/>
      <p:bldP spid="34" grpId="0" animBg="1"/>
      <p:bldP spid="35" grpId="0" animBg="1"/>
      <p:bldP spid="41" grpId="0" animBg="1"/>
      <p:bldP spid="4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733399" y="1220575"/>
            <a:ext cx="16561840" cy="12606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hangingPunct="1">
              <a:lnSpc>
                <a:spcPct val="160000"/>
              </a:lnSpc>
              <a:defRPr sz="2400">
                <a:latin typeface="+mj-lt"/>
                <a:ea typeface="+mj-ea"/>
                <a:cs typeface="+mj-cs"/>
                <a:sym typeface="Montserrat Light"/>
              </a:defRPr>
            </a:pPr>
            <a:r>
              <a:rPr lang="es-ES" sz="5400" dirty="0">
                <a:latin typeface="Montserrat" panose="00000800000000000000" pitchFamily="2" charset="0"/>
                <a:ea typeface="+mj-ea"/>
                <a:cs typeface="+mj-cs"/>
                <a:sym typeface="Montserrat Light"/>
              </a:rPr>
              <a:t>Ejemplo…</a:t>
            </a:r>
          </a:p>
        </p:txBody>
      </p:sp>
      <p:pic>
        <p:nvPicPr>
          <p:cNvPr id="10" name="Picture 9">
            <a:extLst>
              <a:ext uri="{FF2B5EF4-FFF2-40B4-BE49-F238E27FC236}">
                <a16:creationId xmlns:a16="http://schemas.microsoft.com/office/drawing/2014/main" id="{3A727C50-01B5-460A-941C-98695EE75BC9}"/>
              </a:ext>
            </a:extLst>
          </p:cNvPr>
          <p:cNvPicPr>
            <a:picLocks noChangeAspect="1"/>
          </p:cNvPicPr>
          <p:nvPr/>
        </p:nvPicPr>
        <p:blipFill>
          <a:blip r:embed="rId2"/>
          <a:stretch>
            <a:fillRect/>
          </a:stretch>
        </p:blipFill>
        <p:spPr>
          <a:xfrm rot="20449742">
            <a:off x="14581250" y="1593074"/>
            <a:ext cx="1747748" cy="1225226"/>
          </a:xfrm>
          <a:prstGeom prst="rect">
            <a:avLst/>
          </a:prstGeom>
        </p:spPr>
      </p:pic>
      <p:sp>
        <p:nvSpPr>
          <p:cNvPr id="26" name="Oval 25">
            <a:extLst>
              <a:ext uri="{FF2B5EF4-FFF2-40B4-BE49-F238E27FC236}">
                <a16:creationId xmlns:a16="http://schemas.microsoft.com/office/drawing/2014/main" id="{3D1A8363-9A8A-4058-ACF3-4F80FF24BA5C}"/>
              </a:ext>
            </a:extLst>
          </p:cNvPr>
          <p:cNvSpPr/>
          <p:nvPr/>
        </p:nvSpPr>
        <p:spPr>
          <a:xfrm>
            <a:off x="840465" y="3415308"/>
            <a:ext cx="965824" cy="995419"/>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4000" b="1" i="0" u="none" strike="noStrike" cap="none" spc="0" normalizeH="0" baseline="0" dirty="0">
                <a:ln>
                  <a:noFill/>
                </a:ln>
                <a:solidFill>
                  <a:schemeClr val="bg1"/>
                </a:solidFill>
                <a:effectLst/>
                <a:uFillTx/>
                <a:latin typeface="+mn-lt"/>
                <a:ea typeface="+mn-ea"/>
                <a:cs typeface="+mn-cs"/>
                <a:sym typeface="Calibri"/>
              </a:rPr>
              <a:t>S</a:t>
            </a:r>
          </a:p>
        </p:txBody>
      </p:sp>
      <p:sp>
        <p:nvSpPr>
          <p:cNvPr id="27" name="Oval 26">
            <a:extLst>
              <a:ext uri="{FF2B5EF4-FFF2-40B4-BE49-F238E27FC236}">
                <a16:creationId xmlns:a16="http://schemas.microsoft.com/office/drawing/2014/main" id="{F6AF0A29-7095-401A-BC25-D60A00C05CF8}"/>
              </a:ext>
            </a:extLst>
          </p:cNvPr>
          <p:cNvSpPr/>
          <p:nvPr/>
        </p:nvSpPr>
        <p:spPr>
          <a:xfrm>
            <a:off x="840465" y="5088324"/>
            <a:ext cx="965824" cy="995419"/>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4000" b="1" dirty="0">
                <a:solidFill>
                  <a:schemeClr val="bg1"/>
                </a:solidFill>
              </a:rPr>
              <a:t>T</a:t>
            </a:r>
            <a:endParaRPr kumimoji="0" lang="es-ES" sz="4000" b="1" i="0" u="none" strike="noStrike" cap="none" spc="0" normalizeH="0" baseline="0" dirty="0">
              <a:ln>
                <a:noFill/>
              </a:ln>
              <a:solidFill>
                <a:schemeClr val="bg1"/>
              </a:solidFill>
              <a:effectLst/>
              <a:uFillTx/>
              <a:latin typeface="+mn-lt"/>
              <a:ea typeface="+mn-ea"/>
              <a:cs typeface="+mn-cs"/>
              <a:sym typeface="Calibri"/>
            </a:endParaRPr>
          </a:p>
        </p:txBody>
      </p:sp>
      <p:sp>
        <p:nvSpPr>
          <p:cNvPr id="28" name="Oval 27">
            <a:extLst>
              <a:ext uri="{FF2B5EF4-FFF2-40B4-BE49-F238E27FC236}">
                <a16:creationId xmlns:a16="http://schemas.microsoft.com/office/drawing/2014/main" id="{8418BBE1-5AD1-464A-8697-60DB55821DFD}"/>
              </a:ext>
            </a:extLst>
          </p:cNvPr>
          <p:cNvSpPr/>
          <p:nvPr/>
        </p:nvSpPr>
        <p:spPr>
          <a:xfrm>
            <a:off x="827238" y="6802661"/>
            <a:ext cx="965824" cy="995419"/>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4000" b="1" dirty="0">
                <a:solidFill>
                  <a:schemeClr val="bg1"/>
                </a:solidFill>
              </a:rPr>
              <a:t>A</a:t>
            </a:r>
            <a:endParaRPr kumimoji="0" lang="es-ES" sz="4000" b="1" i="0" u="none" strike="noStrike" cap="none" spc="0" normalizeH="0" baseline="0" dirty="0">
              <a:ln>
                <a:noFill/>
              </a:ln>
              <a:solidFill>
                <a:schemeClr val="bg1"/>
              </a:solidFill>
              <a:effectLst/>
              <a:uFillTx/>
              <a:latin typeface="+mn-lt"/>
              <a:ea typeface="+mn-ea"/>
              <a:cs typeface="+mn-cs"/>
              <a:sym typeface="Calibri"/>
            </a:endParaRPr>
          </a:p>
        </p:txBody>
      </p:sp>
      <p:sp>
        <p:nvSpPr>
          <p:cNvPr id="29" name="Oval 28">
            <a:extLst>
              <a:ext uri="{FF2B5EF4-FFF2-40B4-BE49-F238E27FC236}">
                <a16:creationId xmlns:a16="http://schemas.microsoft.com/office/drawing/2014/main" id="{8DE43B33-1687-4D75-BB31-0BB3A90034E0}"/>
              </a:ext>
            </a:extLst>
          </p:cNvPr>
          <p:cNvSpPr/>
          <p:nvPr/>
        </p:nvSpPr>
        <p:spPr>
          <a:xfrm>
            <a:off x="795990" y="8432066"/>
            <a:ext cx="965824" cy="995419"/>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4000" b="1" dirty="0">
                <a:solidFill>
                  <a:schemeClr val="bg1"/>
                </a:solidFill>
              </a:rPr>
              <a:t>R</a:t>
            </a:r>
            <a:endParaRPr kumimoji="0" lang="es-ES" sz="4000" b="1" i="0" u="none" strike="noStrike" cap="none" spc="0" normalizeH="0" baseline="0" dirty="0">
              <a:ln>
                <a:noFill/>
              </a:ln>
              <a:solidFill>
                <a:schemeClr val="bg1"/>
              </a:solidFill>
              <a:effectLst/>
              <a:uFillTx/>
              <a:latin typeface="+mn-lt"/>
              <a:ea typeface="+mn-ea"/>
              <a:cs typeface="+mn-cs"/>
              <a:sym typeface="Calibri"/>
            </a:endParaRPr>
          </a:p>
        </p:txBody>
      </p:sp>
      <p:sp>
        <p:nvSpPr>
          <p:cNvPr id="30" name="Rectangle: Rounded Corners 29">
            <a:extLst>
              <a:ext uri="{FF2B5EF4-FFF2-40B4-BE49-F238E27FC236}">
                <a16:creationId xmlns:a16="http://schemas.microsoft.com/office/drawing/2014/main" id="{AA86A7DA-48A4-4AAF-A8E3-8B60455822D7}"/>
              </a:ext>
            </a:extLst>
          </p:cNvPr>
          <p:cNvSpPr/>
          <p:nvPr/>
        </p:nvSpPr>
        <p:spPr>
          <a:xfrm>
            <a:off x="768286" y="4465231"/>
            <a:ext cx="1094907" cy="374568"/>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1600" b="1" i="0" u="none" strike="noStrike" cap="none" spc="0" normalizeH="0" baseline="0" dirty="0">
                <a:ln>
                  <a:noFill/>
                </a:ln>
                <a:solidFill>
                  <a:schemeClr val="bg1"/>
                </a:solidFill>
                <a:effectLst/>
                <a:uFillTx/>
                <a:latin typeface="+mn-lt"/>
                <a:ea typeface="+mn-ea"/>
                <a:cs typeface="+mn-cs"/>
                <a:sym typeface="Calibri"/>
              </a:rPr>
              <a:t>SITUACIÓN</a:t>
            </a:r>
          </a:p>
        </p:txBody>
      </p:sp>
      <p:sp>
        <p:nvSpPr>
          <p:cNvPr id="31" name="Rectangle: Rounded Corners 30">
            <a:extLst>
              <a:ext uri="{FF2B5EF4-FFF2-40B4-BE49-F238E27FC236}">
                <a16:creationId xmlns:a16="http://schemas.microsoft.com/office/drawing/2014/main" id="{28800CEC-BF42-4ADB-A235-6C63B971D70A}"/>
              </a:ext>
            </a:extLst>
          </p:cNvPr>
          <p:cNvSpPr/>
          <p:nvPr/>
        </p:nvSpPr>
        <p:spPr>
          <a:xfrm>
            <a:off x="768286" y="6175369"/>
            <a:ext cx="1094907" cy="374568"/>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1600" b="1" dirty="0">
                <a:solidFill>
                  <a:schemeClr val="bg1"/>
                </a:solidFill>
              </a:rPr>
              <a:t>TAREA</a:t>
            </a:r>
            <a:endParaRPr kumimoji="0" lang="es-ES" sz="1600" b="1" i="0" u="none" strike="noStrike" cap="none" spc="0" normalizeH="0" baseline="0" dirty="0">
              <a:ln>
                <a:noFill/>
              </a:ln>
              <a:solidFill>
                <a:schemeClr val="bg1"/>
              </a:solidFill>
              <a:effectLst/>
              <a:uFillTx/>
              <a:latin typeface="+mn-lt"/>
              <a:ea typeface="+mn-ea"/>
              <a:cs typeface="+mn-cs"/>
              <a:sym typeface="Calibri"/>
            </a:endParaRPr>
          </a:p>
        </p:txBody>
      </p:sp>
      <p:sp>
        <p:nvSpPr>
          <p:cNvPr id="32" name="Rectangle: Rounded Corners 31">
            <a:extLst>
              <a:ext uri="{FF2B5EF4-FFF2-40B4-BE49-F238E27FC236}">
                <a16:creationId xmlns:a16="http://schemas.microsoft.com/office/drawing/2014/main" id="{9F1E7893-591F-4EED-A175-96DB3BD8462C}"/>
              </a:ext>
            </a:extLst>
          </p:cNvPr>
          <p:cNvSpPr/>
          <p:nvPr/>
        </p:nvSpPr>
        <p:spPr>
          <a:xfrm>
            <a:off x="755059" y="7878072"/>
            <a:ext cx="1094907" cy="374568"/>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1600" b="1" dirty="0">
                <a:solidFill>
                  <a:schemeClr val="bg1"/>
                </a:solidFill>
              </a:rPr>
              <a:t>ACCIÓN</a:t>
            </a:r>
            <a:endParaRPr kumimoji="0" lang="es-ES" sz="1600" b="1" i="0" u="none" strike="noStrike" cap="none" spc="0" normalizeH="0" baseline="0" dirty="0">
              <a:ln>
                <a:noFill/>
              </a:ln>
              <a:solidFill>
                <a:schemeClr val="bg1"/>
              </a:solidFill>
              <a:effectLst/>
              <a:uFillTx/>
              <a:latin typeface="+mn-lt"/>
              <a:ea typeface="+mn-ea"/>
              <a:cs typeface="+mn-cs"/>
              <a:sym typeface="Calibri"/>
            </a:endParaRPr>
          </a:p>
        </p:txBody>
      </p:sp>
      <p:sp>
        <p:nvSpPr>
          <p:cNvPr id="33" name="Rectangle: Rounded Corners 32">
            <a:extLst>
              <a:ext uri="{FF2B5EF4-FFF2-40B4-BE49-F238E27FC236}">
                <a16:creationId xmlns:a16="http://schemas.microsoft.com/office/drawing/2014/main" id="{4589CCDA-7068-45A0-9025-7015AFEBA0B6}"/>
              </a:ext>
            </a:extLst>
          </p:cNvPr>
          <p:cNvSpPr/>
          <p:nvPr/>
        </p:nvSpPr>
        <p:spPr>
          <a:xfrm>
            <a:off x="669976" y="9520552"/>
            <a:ext cx="1191183" cy="374568"/>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1600" b="1" dirty="0">
                <a:solidFill>
                  <a:schemeClr val="bg1"/>
                </a:solidFill>
              </a:rPr>
              <a:t>RESULTADO</a:t>
            </a:r>
            <a:endParaRPr kumimoji="0" lang="es-ES" sz="1600" b="1" i="0" u="none" strike="noStrike" cap="none" spc="0" normalizeH="0" baseline="0" dirty="0">
              <a:ln>
                <a:noFill/>
              </a:ln>
              <a:solidFill>
                <a:schemeClr val="bg1"/>
              </a:solidFill>
              <a:effectLst/>
              <a:uFillTx/>
              <a:latin typeface="+mn-lt"/>
              <a:ea typeface="+mn-ea"/>
              <a:cs typeface="+mn-cs"/>
              <a:sym typeface="Calibri"/>
            </a:endParaRPr>
          </a:p>
        </p:txBody>
      </p:sp>
      <p:sp>
        <p:nvSpPr>
          <p:cNvPr id="34" name="TextBox 33">
            <a:extLst>
              <a:ext uri="{FF2B5EF4-FFF2-40B4-BE49-F238E27FC236}">
                <a16:creationId xmlns:a16="http://schemas.microsoft.com/office/drawing/2014/main" id="{0325EAEA-0775-413C-A3AD-9341D9C88BAF}"/>
              </a:ext>
            </a:extLst>
          </p:cNvPr>
          <p:cNvSpPr txBox="1"/>
          <p:nvPr/>
        </p:nvSpPr>
        <p:spPr>
          <a:xfrm>
            <a:off x="4567231" y="1728633"/>
            <a:ext cx="9153538" cy="954107"/>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algn="ctr"/>
            <a:r>
              <a:rPr lang="es-ES" sz="2800" b="1" i="0" dirty="0">
                <a:solidFill>
                  <a:schemeClr val="bg1"/>
                </a:solidFill>
                <a:effectLst/>
                <a:latin typeface="+mj-lt"/>
              </a:rPr>
              <a:t>¿Podrías explicarme un ejemplo donde tuviste que trabajar en equipo?</a:t>
            </a:r>
          </a:p>
        </p:txBody>
      </p:sp>
      <p:sp>
        <p:nvSpPr>
          <p:cNvPr id="35" name="Rectangle: Rounded Corners 34">
            <a:extLst>
              <a:ext uri="{FF2B5EF4-FFF2-40B4-BE49-F238E27FC236}">
                <a16:creationId xmlns:a16="http://schemas.microsoft.com/office/drawing/2014/main" id="{F5F9EB40-7607-4806-BDB2-CA7D8240D3F7}"/>
              </a:ext>
            </a:extLst>
          </p:cNvPr>
          <p:cNvSpPr/>
          <p:nvPr/>
        </p:nvSpPr>
        <p:spPr>
          <a:xfrm>
            <a:off x="2303240" y="3555473"/>
            <a:ext cx="1944216" cy="715087"/>
          </a:xfrm>
          <a:prstGeom prst="round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1800" b="0" i="0" u="none" strike="noStrike" cap="none" spc="0" normalizeH="0" baseline="0" dirty="0">
                <a:ln>
                  <a:noFill/>
                </a:ln>
                <a:solidFill>
                  <a:srgbClr val="000000"/>
                </a:solidFill>
                <a:effectLst/>
                <a:uFillTx/>
                <a:latin typeface="+mn-lt"/>
                <a:ea typeface="+mn-ea"/>
                <a:cs typeface="+mn-cs"/>
                <a:sym typeface="Calibri"/>
              </a:rPr>
              <a:t>¿Qué? ¿Dónde? ¿Cuándo)</a:t>
            </a:r>
          </a:p>
        </p:txBody>
      </p:sp>
      <p:sp>
        <p:nvSpPr>
          <p:cNvPr id="36" name="Rectangle: Rounded Corners 35">
            <a:extLst>
              <a:ext uri="{FF2B5EF4-FFF2-40B4-BE49-F238E27FC236}">
                <a16:creationId xmlns:a16="http://schemas.microsoft.com/office/drawing/2014/main" id="{EC0C3DD5-4106-493A-823C-4EA34E9B4FDD}"/>
              </a:ext>
            </a:extLst>
          </p:cNvPr>
          <p:cNvSpPr/>
          <p:nvPr/>
        </p:nvSpPr>
        <p:spPr>
          <a:xfrm>
            <a:off x="2303240" y="5228489"/>
            <a:ext cx="1944216" cy="715087"/>
          </a:xfrm>
          <a:prstGeom prst="round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1800" b="0" i="0" u="none" strike="noStrike" cap="none" spc="0" normalizeH="0" baseline="0" dirty="0">
                <a:ln>
                  <a:noFill/>
                </a:ln>
                <a:solidFill>
                  <a:srgbClr val="000000"/>
                </a:solidFill>
                <a:effectLst/>
                <a:uFillTx/>
                <a:latin typeface="+mn-lt"/>
                <a:ea typeface="+mn-ea"/>
                <a:cs typeface="+mn-cs"/>
                <a:sym typeface="Calibri"/>
              </a:rPr>
              <a:t>¿Qué tenía que hacer</a:t>
            </a:r>
          </a:p>
        </p:txBody>
      </p:sp>
      <p:sp>
        <p:nvSpPr>
          <p:cNvPr id="37" name="Rectangle: Rounded Corners 36">
            <a:extLst>
              <a:ext uri="{FF2B5EF4-FFF2-40B4-BE49-F238E27FC236}">
                <a16:creationId xmlns:a16="http://schemas.microsoft.com/office/drawing/2014/main" id="{93782C24-E8C8-4DE6-84B0-C65792AB9510}"/>
              </a:ext>
            </a:extLst>
          </p:cNvPr>
          <p:cNvSpPr/>
          <p:nvPr/>
        </p:nvSpPr>
        <p:spPr>
          <a:xfrm>
            <a:off x="2303240" y="6942826"/>
            <a:ext cx="1944216" cy="715087"/>
          </a:xfrm>
          <a:prstGeom prst="round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1800" b="0" i="0" u="none" strike="noStrike" cap="none" spc="0" normalizeH="0" baseline="0" dirty="0">
                <a:ln>
                  <a:noFill/>
                </a:ln>
                <a:solidFill>
                  <a:srgbClr val="000000"/>
                </a:solidFill>
                <a:effectLst/>
                <a:uFillTx/>
                <a:latin typeface="+mn-lt"/>
                <a:ea typeface="+mn-ea"/>
                <a:cs typeface="+mn-cs"/>
                <a:sym typeface="Calibri"/>
              </a:rPr>
              <a:t>¿Qué acciones hice?</a:t>
            </a:r>
          </a:p>
        </p:txBody>
      </p:sp>
      <p:sp>
        <p:nvSpPr>
          <p:cNvPr id="38" name="Rectangle: Rounded Corners 37">
            <a:extLst>
              <a:ext uri="{FF2B5EF4-FFF2-40B4-BE49-F238E27FC236}">
                <a16:creationId xmlns:a16="http://schemas.microsoft.com/office/drawing/2014/main" id="{E3966C5B-FC01-4906-848A-A9E8785E274A}"/>
              </a:ext>
            </a:extLst>
          </p:cNvPr>
          <p:cNvSpPr/>
          <p:nvPr/>
        </p:nvSpPr>
        <p:spPr>
          <a:xfrm>
            <a:off x="2303240" y="8572231"/>
            <a:ext cx="1944216" cy="715087"/>
          </a:xfrm>
          <a:prstGeom prst="round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1800" b="0" i="0" u="none" strike="noStrike" cap="none" spc="0" normalizeH="0" baseline="0" dirty="0">
                <a:ln>
                  <a:noFill/>
                </a:ln>
                <a:solidFill>
                  <a:srgbClr val="000000"/>
                </a:solidFill>
                <a:effectLst/>
                <a:uFillTx/>
                <a:latin typeface="+mn-lt"/>
                <a:ea typeface="+mn-ea"/>
                <a:cs typeface="+mn-cs"/>
                <a:sym typeface="Calibri"/>
              </a:rPr>
              <a:t>¿Qué resultado obtuve</a:t>
            </a:r>
          </a:p>
        </p:txBody>
      </p:sp>
      <p:cxnSp>
        <p:nvCxnSpPr>
          <p:cNvPr id="39" name="Straight Arrow Connector 38">
            <a:extLst>
              <a:ext uri="{FF2B5EF4-FFF2-40B4-BE49-F238E27FC236}">
                <a16:creationId xmlns:a16="http://schemas.microsoft.com/office/drawing/2014/main" id="{07E2FDF4-CE5B-483F-A55A-965848025FE0}"/>
              </a:ext>
            </a:extLst>
          </p:cNvPr>
          <p:cNvCxnSpPr>
            <a:cxnSpLocks/>
          </p:cNvCxnSpPr>
          <p:nvPr/>
        </p:nvCxnSpPr>
        <p:spPr>
          <a:xfrm>
            <a:off x="4967536" y="3847356"/>
            <a:ext cx="57606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3" name="Straight Arrow Connector 42">
            <a:extLst>
              <a:ext uri="{FF2B5EF4-FFF2-40B4-BE49-F238E27FC236}">
                <a16:creationId xmlns:a16="http://schemas.microsoft.com/office/drawing/2014/main" id="{8FB71114-608F-4D17-BBD7-6DCDFDB168F6}"/>
              </a:ext>
            </a:extLst>
          </p:cNvPr>
          <p:cNvCxnSpPr>
            <a:cxnSpLocks/>
          </p:cNvCxnSpPr>
          <p:nvPr/>
        </p:nvCxnSpPr>
        <p:spPr>
          <a:xfrm>
            <a:off x="4985385" y="5503540"/>
            <a:ext cx="57606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4" name="Straight Arrow Connector 43">
            <a:extLst>
              <a:ext uri="{FF2B5EF4-FFF2-40B4-BE49-F238E27FC236}">
                <a16:creationId xmlns:a16="http://schemas.microsoft.com/office/drawing/2014/main" id="{B188CDC3-9B53-492A-895B-84B80DDA3722}"/>
              </a:ext>
            </a:extLst>
          </p:cNvPr>
          <p:cNvCxnSpPr>
            <a:cxnSpLocks/>
          </p:cNvCxnSpPr>
          <p:nvPr/>
        </p:nvCxnSpPr>
        <p:spPr>
          <a:xfrm>
            <a:off x="4879368" y="7303740"/>
            <a:ext cx="57606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5" name="Straight Arrow Connector 44">
            <a:extLst>
              <a:ext uri="{FF2B5EF4-FFF2-40B4-BE49-F238E27FC236}">
                <a16:creationId xmlns:a16="http://schemas.microsoft.com/office/drawing/2014/main" id="{C72D790A-DC3A-4B9D-B3EA-6B765BB455E8}"/>
              </a:ext>
            </a:extLst>
          </p:cNvPr>
          <p:cNvCxnSpPr>
            <a:cxnSpLocks/>
          </p:cNvCxnSpPr>
          <p:nvPr/>
        </p:nvCxnSpPr>
        <p:spPr>
          <a:xfrm>
            <a:off x="4985385" y="8887916"/>
            <a:ext cx="57606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6" name="CuadroTexto 14">
            <a:extLst>
              <a:ext uri="{FF2B5EF4-FFF2-40B4-BE49-F238E27FC236}">
                <a16:creationId xmlns:a16="http://schemas.microsoft.com/office/drawing/2014/main" id="{C30D5688-5F7D-4D8B-B51E-9F479AB98BA3}"/>
              </a:ext>
            </a:extLst>
          </p:cNvPr>
          <p:cNvSpPr txBox="1"/>
          <p:nvPr/>
        </p:nvSpPr>
        <p:spPr>
          <a:xfrm>
            <a:off x="5975648" y="3379163"/>
            <a:ext cx="10657184" cy="923330"/>
          </a:xfrm>
          <a:prstGeom prst="rect">
            <a:avLst/>
          </a:prstGeom>
          <a:noFill/>
        </p:spPr>
        <p:txBody>
          <a:bodyPr wrap="square">
            <a:spAutoFit/>
          </a:bodyPr>
          <a:lstStyle/>
          <a:p>
            <a:pPr algn="just"/>
            <a:r>
              <a:rPr lang="es-ES" dirty="0">
                <a:solidFill>
                  <a:srgbClr val="081D3F"/>
                </a:solidFill>
                <a:latin typeface="Open Sans Light"/>
                <a:ea typeface="Open Sans Light"/>
                <a:cs typeface="Open Sans Light"/>
              </a:rPr>
              <a:t>Cuando trabajaba en Amazon, lanzaron un proyecto para mejorar la seguridad en el almacén en las zonas que habíamos tenido más accidentes. El departamento de Recursos Humanos era el responsable de la Prevención de Riesgos Laborales del Centro.</a:t>
            </a:r>
          </a:p>
        </p:txBody>
      </p:sp>
      <p:sp>
        <p:nvSpPr>
          <p:cNvPr id="47" name="CuadroTexto 14">
            <a:extLst>
              <a:ext uri="{FF2B5EF4-FFF2-40B4-BE49-F238E27FC236}">
                <a16:creationId xmlns:a16="http://schemas.microsoft.com/office/drawing/2014/main" id="{9688E161-152A-48FD-96FB-959F10D3EC1C}"/>
              </a:ext>
            </a:extLst>
          </p:cNvPr>
          <p:cNvSpPr txBox="1"/>
          <p:nvPr/>
        </p:nvSpPr>
        <p:spPr>
          <a:xfrm>
            <a:off x="5975647" y="5122164"/>
            <a:ext cx="10657183" cy="646331"/>
          </a:xfrm>
          <a:prstGeom prst="rect">
            <a:avLst/>
          </a:prstGeom>
          <a:noFill/>
        </p:spPr>
        <p:txBody>
          <a:bodyPr wrap="square">
            <a:spAutoFit/>
          </a:bodyPr>
          <a:lstStyle/>
          <a:p>
            <a:pPr algn="just"/>
            <a:r>
              <a:rPr lang="es-ES" dirty="0">
                <a:solidFill>
                  <a:srgbClr val="081D3F"/>
                </a:solidFill>
                <a:latin typeface="Open Sans Light"/>
                <a:ea typeface="Open Sans Light"/>
                <a:cs typeface="Open Sans Light"/>
              </a:rPr>
              <a:t>Tenía que coordinar con el departamento de Operaciones e Ingeniería las todas las acciones para mejorar la seguridad de los empleados y cumplir con la normativa de seguridad.</a:t>
            </a:r>
          </a:p>
        </p:txBody>
      </p:sp>
      <p:sp>
        <p:nvSpPr>
          <p:cNvPr id="48" name="CuadroTexto 14">
            <a:extLst>
              <a:ext uri="{FF2B5EF4-FFF2-40B4-BE49-F238E27FC236}">
                <a16:creationId xmlns:a16="http://schemas.microsoft.com/office/drawing/2014/main" id="{B21C3E0B-A0EF-4B5E-AA07-7CE6551FAABC}"/>
              </a:ext>
            </a:extLst>
          </p:cNvPr>
          <p:cNvSpPr txBox="1"/>
          <p:nvPr/>
        </p:nvSpPr>
        <p:spPr>
          <a:xfrm>
            <a:off x="5975648" y="6561705"/>
            <a:ext cx="10657182" cy="1477328"/>
          </a:xfrm>
          <a:prstGeom prst="rect">
            <a:avLst/>
          </a:prstGeom>
          <a:noFill/>
        </p:spPr>
        <p:txBody>
          <a:bodyPr wrap="square">
            <a:spAutoFit/>
          </a:bodyPr>
          <a:lstStyle/>
          <a:p>
            <a:pPr marL="285750" indent="-285750" algn="just">
              <a:buFont typeface="Arial" panose="020B0604020202020204" pitchFamily="34" charset="0"/>
              <a:buChar char="•"/>
            </a:pPr>
            <a:r>
              <a:rPr lang="es-ES" dirty="0">
                <a:solidFill>
                  <a:srgbClr val="081D3F"/>
                </a:solidFill>
                <a:latin typeface="Open Sans Light"/>
                <a:ea typeface="Open Sans Light"/>
                <a:cs typeface="Open Sans Light"/>
              </a:rPr>
              <a:t>Hice una reunión inicial con todos los departamentos para explicar el proyecto</a:t>
            </a:r>
          </a:p>
          <a:p>
            <a:pPr marL="285750" indent="-285750" algn="just">
              <a:buFont typeface="Arial" panose="020B0604020202020204" pitchFamily="34" charset="0"/>
              <a:buChar char="•"/>
            </a:pPr>
            <a:r>
              <a:rPr lang="es-ES" dirty="0">
                <a:solidFill>
                  <a:srgbClr val="081D3F"/>
                </a:solidFill>
                <a:latin typeface="Open Sans Light"/>
                <a:ea typeface="Open Sans Light"/>
                <a:cs typeface="Open Sans Light"/>
              </a:rPr>
              <a:t>Pedí voluntarios en los departamentos de Ingeniería y Operaciones para trabajar en equipo con ellos el plan de acción</a:t>
            </a:r>
          </a:p>
          <a:p>
            <a:pPr marL="285750" indent="-285750" algn="just">
              <a:buFont typeface="Arial" panose="020B0604020202020204" pitchFamily="34" charset="0"/>
              <a:buChar char="•"/>
            </a:pPr>
            <a:r>
              <a:rPr lang="es-ES" dirty="0">
                <a:solidFill>
                  <a:srgbClr val="081D3F"/>
                </a:solidFill>
                <a:latin typeface="Open Sans Light"/>
                <a:ea typeface="Open Sans Light"/>
                <a:cs typeface="Open Sans Light"/>
              </a:rPr>
              <a:t>Cerramos un calendario de reuniones para hacer seguimiento del proyecto en equipo</a:t>
            </a:r>
          </a:p>
          <a:p>
            <a:pPr marL="285750" indent="-285750" algn="just">
              <a:buFont typeface="Arial" panose="020B0604020202020204" pitchFamily="34" charset="0"/>
              <a:buChar char="•"/>
            </a:pPr>
            <a:r>
              <a:rPr lang="es-ES" dirty="0">
                <a:solidFill>
                  <a:srgbClr val="081D3F"/>
                </a:solidFill>
                <a:latin typeface="Open Sans Light"/>
                <a:ea typeface="Open Sans Light"/>
                <a:cs typeface="Open Sans Light"/>
              </a:rPr>
              <a:t>Cualquier avance en el proyecto era informado conjuntamente en el almacén</a:t>
            </a:r>
          </a:p>
        </p:txBody>
      </p:sp>
      <p:sp>
        <p:nvSpPr>
          <p:cNvPr id="49" name="CuadroTexto 14">
            <a:extLst>
              <a:ext uri="{FF2B5EF4-FFF2-40B4-BE49-F238E27FC236}">
                <a16:creationId xmlns:a16="http://schemas.microsoft.com/office/drawing/2014/main" id="{9F6EF755-A0F7-4148-985E-86BFBDE0510F}"/>
              </a:ext>
            </a:extLst>
          </p:cNvPr>
          <p:cNvSpPr txBox="1"/>
          <p:nvPr/>
        </p:nvSpPr>
        <p:spPr>
          <a:xfrm>
            <a:off x="5975648" y="8438289"/>
            <a:ext cx="10657182" cy="1477328"/>
          </a:xfrm>
          <a:prstGeom prst="rect">
            <a:avLst/>
          </a:prstGeom>
          <a:noFill/>
        </p:spPr>
        <p:txBody>
          <a:bodyPr wrap="square">
            <a:spAutoFit/>
          </a:bodyPr>
          <a:lstStyle/>
          <a:p>
            <a:pPr marL="285750" indent="-285750" algn="just">
              <a:buFont typeface="Arial" panose="020B0604020202020204" pitchFamily="34" charset="0"/>
              <a:buChar char="•"/>
            </a:pPr>
            <a:r>
              <a:rPr lang="es-ES" dirty="0">
                <a:solidFill>
                  <a:srgbClr val="081D3F"/>
                </a:solidFill>
                <a:latin typeface="Open Sans Light"/>
                <a:ea typeface="Open Sans Light"/>
                <a:cs typeface="Open Sans Light"/>
              </a:rPr>
              <a:t>Presentamos el plan de mejora de accidentes para el almacén cuando nos habíamos comprometido</a:t>
            </a:r>
          </a:p>
          <a:p>
            <a:pPr marL="285750" indent="-285750" algn="just">
              <a:buFont typeface="Arial" panose="020B0604020202020204" pitchFamily="34" charset="0"/>
              <a:buChar char="•"/>
            </a:pPr>
            <a:r>
              <a:rPr lang="es-ES" dirty="0">
                <a:solidFill>
                  <a:srgbClr val="081D3F"/>
                </a:solidFill>
                <a:latin typeface="Open Sans Light"/>
                <a:ea typeface="Open Sans Light"/>
                <a:cs typeface="Open Sans Light"/>
              </a:rPr>
              <a:t>En el plan habían ideas de todos los departamentos (recursos humanos, operaciones, ingeniería)</a:t>
            </a:r>
          </a:p>
          <a:p>
            <a:pPr marL="285750" indent="-285750" algn="just">
              <a:buFont typeface="Arial" panose="020B0604020202020204" pitchFamily="34" charset="0"/>
              <a:buChar char="•"/>
            </a:pPr>
            <a:r>
              <a:rPr lang="es-ES" dirty="0">
                <a:solidFill>
                  <a:srgbClr val="081D3F"/>
                </a:solidFill>
                <a:latin typeface="Open Sans Light"/>
                <a:ea typeface="Open Sans Light"/>
                <a:cs typeface="Open Sans Light"/>
              </a:rPr>
              <a:t>Entregamos un carta de reconocimiento a los departamentos que participaron en el proyecto</a:t>
            </a:r>
          </a:p>
          <a:p>
            <a:pPr algn="just"/>
            <a:endParaRPr lang="es-ES" dirty="0">
              <a:solidFill>
                <a:srgbClr val="081D3F"/>
              </a:solidFill>
              <a:latin typeface="Open Sans Light"/>
              <a:ea typeface="Open Sans Light"/>
              <a:cs typeface="Open Sans Light"/>
            </a:endParaRPr>
          </a:p>
        </p:txBody>
      </p:sp>
      <p:pic>
        <p:nvPicPr>
          <p:cNvPr id="2" name="Image 1">
            <a:extLst>
              <a:ext uri="{FF2B5EF4-FFF2-40B4-BE49-F238E27FC236}">
                <a16:creationId xmlns:a16="http://schemas.microsoft.com/office/drawing/2014/main" id="{2BA2CC79-6208-10B5-8ADA-DEB68B94216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148333496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1000" fill="hold"/>
                                        <p:tgtEl>
                                          <p:spTgt spid="34"/>
                                        </p:tgtEl>
                                        <p:attrNameLst>
                                          <p:attrName>ppt_w</p:attrName>
                                        </p:attrNameLst>
                                      </p:cBhvr>
                                      <p:tavLst>
                                        <p:tav tm="0">
                                          <p:val>
                                            <p:fltVal val="0"/>
                                          </p:val>
                                        </p:tav>
                                        <p:tav tm="100000">
                                          <p:val>
                                            <p:strVal val="#ppt_w"/>
                                          </p:val>
                                        </p:tav>
                                      </p:tavLst>
                                    </p:anim>
                                    <p:anim calcmode="lin" valueType="num">
                                      <p:cBhvr>
                                        <p:cTn id="8" dur="1000" fill="hold"/>
                                        <p:tgtEl>
                                          <p:spTgt spid="34"/>
                                        </p:tgtEl>
                                        <p:attrNameLst>
                                          <p:attrName>ppt_h</p:attrName>
                                        </p:attrNameLst>
                                      </p:cBhvr>
                                      <p:tavLst>
                                        <p:tav tm="0">
                                          <p:val>
                                            <p:fltVal val="0"/>
                                          </p:val>
                                        </p:tav>
                                        <p:tav tm="100000">
                                          <p:val>
                                            <p:strVal val="#ppt_h"/>
                                          </p:val>
                                        </p:tav>
                                      </p:tavLst>
                                    </p:anim>
                                    <p:anim calcmode="lin" valueType="num">
                                      <p:cBhvr>
                                        <p:cTn id="9" dur="1000" fill="hold"/>
                                        <p:tgtEl>
                                          <p:spTgt spid="34"/>
                                        </p:tgtEl>
                                        <p:attrNameLst>
                                          <p:attrName>style.rotation</p:attrName>
                                        </p:attrNameLst>
                                      </p:cBhvr>
                                      <p:tavLst>
                                        <p:tav tm="0">
                                          <p:val>
                                            <p:fltVal val="90"/>
                                          </p:val>
                                        </p:tav>
                                        <p:tav tm="100000">
                                          <p:val>
                                            <p:fltVal val="0"/>
                                          </p:val>
                                        </p:tav>
                                      </p:tavLst>
                                    </p:anim>
                                    <p:animEffect transition="in" filter="fade">
                                      <p:cBhvr>
                                        <p:cTn id="10" dur="1000"/>
                                        <p:tgtEl>
                                          <p:spTgt spid="34"/>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500" fill="hold"/>
                                        <p:tgtEl>
                                          <p:spTgt spid="26"/>
                                        </p:tgtEl>
                                        <p:attrNameLst>
                                          <p:attrName>ppt_w</p:attrName>
                                        </p:attrNameLst>
                                      </p:cBhvr>
                                      <p:tavLst>
                                        <p:tav tm="0">
                                          <p:val>
                                            <p:fltVal val="0"/>
                                          </p:val>
                                        </p:tav>
                                        <p:tav tm="100000">
                                          <p:val>
                                            <p:strVal val="#ppt_w"/>
                                          </p:val>
                                        </p:tav>
                                      </p:tavLst>
                                    </p:anim>
                                    <p:anim calcmode="lin" valueType="num">
                                      <p:cBhvr>
                                        <p:cTn id="16" dur="500" fill="hold"/>
                                        <p:tgtEl>
                                          <p:spTgt spid="26"/>
                                        </p:tgtEl>
                                        <p:attrNameLst>
                                          <p:attrName>ppt_h</p:attrName>
                                        </p:attrNameLst>
                                      </p:cBhvr>
                                      <p:tavLst>
                                        <p:tav tm="0">
                                          <p:val>
                                            <p:fltVal val="0"/>
                                          </p:val>
                                        </p:tav>
                                        <p:tav tm="100000">
                                          <p:val>
                                            <p:strVal val="#ppt_h"/>
                                          </p:val>
                                        </p:tav>
                                      </p:tavLst>
                                    </p:anim>
                                    <p:animEffect transition="in" filter="fade">
                                      <p:cBhvr>
                                        <p:cTn id="17" dur="500"/>
                                        <p:tgtEl>
                                          <p:spTgt spid="26"/>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 calcmode="lin" valueType="num">
                                      <p:cBhvr>
                                        <p:cTn id="20" dur="500" fill="hold"/>
                                        <p:tgtEl>
                                          <p:spTgt spid="27"/>
                                        </p:tgtEl>
                                        <p:attrNameLst>
                                          <p:attrName>ppt_w</p:attrName>
                                        </p:attrNameLst>
                                      </p:cBhvr>
                                      <p:tavLst>
                                        <p:tav tm="0">
                                          <p:val>
                                            <p:fltVal val="0"/>
                                          </p:val>
                                        </p:tav>
                                        <p:tav tm="100000">
                                          <p:val>
                                            <p:strVal val="#ppt_w"/>
                                          </p:val>
                                        </p:tav>
                                      </p:tavLst>
                                    </p:anim>
                                    <p:anim calcmode="lin" valueType="num">
                                      <p:cBhvr>
                                        <p:cTn id="21" dur="500" fill="hold"/>
                                        <p:tgtEl>
                                          <p:spTgt spid="27"/>
                                        </p:tgtEl>
                                        <p:attrNameLst>
                                          <p:attrName>ppt_h</p:attrName>
                                        </p:attrNameLst>
                                      </p:cBhvr>
                                      <p:tavLst>
                                        <p:tav tm="0">
                                          <p:val>
                                            <p:fltVal val="0"/>
                                          </p:val>
                                        </p:tav>
                                        <p:tav tm="100000">
                                          <p:val>
                                            <p:strVal val="#ppt_h"/>
                                          </p:val>
                                        </p:tav>
                                      </p:tavLst>
                                    </p:anim>
                                    <p:animEffect transition="in" filter="fade">
                                      <p:cBhvr>
                                        <p:cTn id="22" dur="500"/>
                                        <p:tgtEl>
                                          <p:spTgt spid="27"/>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p:cTn id="25" dur="500" fill="hold"/>
                                        <p:tgtEl>
                                          <p:spTgt spid="28"/>
                                        </p:tgtEl>
                                        <p:attrNameLst>
                                          <p:attrName>ppt_w</p:attrName>
                                        </p:attrNameLst>
                                      </p:cBhvr>
                                      <p:tavLst>
                                        <p:tav tm="0">
                                          <p:val>
                                            <p:fltVal val="0"/>
                                          </p:val>
                                        </p:tav>
                                        <p:tav tm="100000">
                                          <p:val>
                                            <p:strVal val="#ppt_w"/>
                                          </p:val>
                                        </p:tav>
                                      </p:tavLst>
                                    </p:anim>
                                    <p:anim calcmode="lin" valueType="num">
                                      <p:cBhvr>
                                        <p:cTn id="26" dur="500" fill="hold"/>
                                        <p:tgtEl>
                                          <p:spTgt spid="28"/>
                                        </p:tgtEl>
                                        <p:attrNameLst>
                                          <p:attrName>ppt_h</p:attrName>
                                        </p:attrNameLst>
                                      </p:cBhvr>
                                      <p:tavLst>
                                        <p:tav tm="0">
                                          <p:val>
                                            <p:fltVal val="0"/>
                                          </p:val>
                                        </p:tav>
                                        <p:tav tm="100000">
                                          <p:val>
                                            <p:strVal val="#ppt_h"/>
                                          </p:val>
                                        </p:tav>
                                      </p:tavLst>
                                    </p:anim>
                                    <p:animEffect transition="in" filter="fade">
                                      <p:cBhvr>
                                        <p:cTn id="27" dur="500"/>
                                        <p:tgtEl>
                                          <p:spTgt spid="28"/>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29"/>
                                        </p:tgtEl>
                                        <p:attrNameLst>
                                          <p:attrName>style.visibility</p:attrName>
                                        </p:attrNameLst>
                                      </p:cBhvr>
                                      <p:to>
                                        <p:strVal val="visible"/>
                                      </p:to>
                                    </p:set>
                                    <p:anim calcmode="lin" valueType="num">
                                      <p:cBhvr>
                                        <p:cTn id="30" dur="500" fill="hold"/>
                                        <p:tgtEl>
                                          <p:spTgt spid="29"/>
                                        </p:tgtEl>
                                        <p:attrNameLst>
                                          <p:attrName>ppt_w</p:attrName>
                                        </p:attrNameLst>
                                      </p:cBhvr>
                                      <p:tavLst>
                                        <p:tav tm="0">
                                          <p:val>
                                            <p:fltVal val="0"/>
                                          </p:val>
                                        </p:tav>
                                        <p:tav tm="100000">
                                          <p:val>
                                            <p:strVal val="#ppt_w"/>
                                          </p:val>
                                        </p:tav>
                                      </p:tavLst>
                                    </p:anim>
                                    <p:anim calcmode="lin" valueType="num">
                                      <p:cBhvr>
                                        <p:cTn id="31" dur="500" fill="hold"/>
                                        <p:tgtEl>
                                          <p:spTgt spid="29"/>
                                        </p:tgtEl>
                                        <p:attrNameLst>
                                          <p:attrName>ppt_h</p:attrName>
                                        </p:attrNameLst>
                                      </p:cBhvr>
                                      <p:tavLst>
                                        <p:tav tm="0">
                                          <p:val>
                                            <p:fltVal val="0"/>
                                          </p:val>
                                        </p:tav>
                                        <p:tav tm="100000">
                                          <p:val>
                                            <p:strVal val="#ppt_h"/>
                                          </p:val>
                                        </p:tav>
                                      </p:tavLst>
                                    </p:anim>
                                    <p:animEffect transition="in" filter="fade">
                                      <p:cBhvr>
                                        <p:cTn id="32" dur="500"/>
                                        <p:tgtEl>
                                          <p:spTgt spid="29"/>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30"/>
                                        </p:tgtEl>
                                        <p:attrNameLst>
                                          <p:attrName>style.visibility</p:attrName>
                                        </p:attrNameLst>
                                      </p:cBhvr>
                                      <p:to>
                                        <p:strVal val="visible"/>
                                      </p:to>
                                    </p:set>
                                    <p:anim calcmode="lin" valueType="num">
                                      <p:cBhvr>
                                        <p:cTn id="35" dur="500" fill="hold"/>
                                        <p:tgtEl>
                                          <p:spTgt spid="30"/>
                                        </p:tgtEl>
                                        <p:attrNameLst>
                                          <p:attrName>ppt_w</p:attrName>
                                        </p:attrNameLst>
                                      </p:cBhvr>
                                      <p:tavLst>
                                        <p:tav tm="0">
                                          <p:val>
                                            <p:fltVal val="0"/>
                                          </p:val>
                                        </p:tav>
                                        <p:tav tm="100000">
                                          <p:val>
                                            <p:strVal val="#ppt_w"/>
                                          </p:val>
                                        </p:tav>
                                      </p:tavLst>
                                    </p:anim>
                                    <p:anim calcmode="lin" valueType="num">
                                      <p:cBhvr>
                                        <p:cTn id="36" dur="500" fill="hold"/>
                                        <p:tgtEl>
                                          <p:spTgt spid="30"/>
                                        </p:tgtEl>
                                        <p:attrNameLst>
                                          <p:attrName>ppt_h</p:attrName>
                                        </p:attrNameLst>
                                      </p:cBhvr>
                                      <p:tavLst>
                                        <p:tav tm="0">
                                          <p:val>
                                            <p:fltVal val="0"/>
                                          </p:val>
                                        </p:tav>
                                        <p:tav tm="100000">
                                          <p:val>
                                            <p:strVal val="#ppt_h"/>
                                          </p:val>
                                        </p:tav>
                                      </p:tavLst>
                                    </p:anim>
                                    <p:animEffect transition="in" filter="fade">
                                      <p:cBhvr>
                                        <p:cTn id="37" dur="500"/>
                                        <p:tgtEl>
                                          <p:spTgt spid="30"/>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31"/>
                                        </p:tgtEl>
                                        <p:attrNameLst>
                                          <p:attrName>style.visibility</p:attrName>
                                        </p:attrNameLst>
                                      </p:cBhvr>
                                      <p:to>
                                        <p:strVal val="visible"/>
                                      </p:to>
                                    </p:set>
                                    <p:anim calcmode="lin" valueType="num">
                                      <p:cBhvr>
                                        <p:cTn id="40" dur="500" fill="hold"/>
                                        <p:tgtEl>
                                          <p:spTgt spid="31"/>
                                        </p:tgtEl>
                                        <p:attrNameLst>
                                          <p:attrName>ppt_w</p:attrName>
                                        </p:attrNameLst>
                                      </p:cBhvr>
                                      <p:tavLst>
                                        <p:tav tm="0">
                                          <p:val>
                                            <p:fltVal val="0"/>
                                          </p:val>
                                        </p:tav>
                                        <p:tav tm="100000">
                                          <p:val>
                                            <p:strVal val="#ppt_w"/>
                                          </p:val>
                                        </p:tav>
                                      </p:tavLst>
                                    </p:anim>
                                    <p:anim calcmode="lin" valueType="num">
                                      <p:cBhvr>
                                        <p:cTn id="41" dur="500" fill="hold"/>
                                        <p:tgtEl>
                                          <p:spTgt spid="31"/>
                                        </p:tgtEl>
                                        <p:attrNameLst>
                                          <p:attrName>ppt_h</p:attrName>
                                        </p:attrNameLst>
                                      </p:cBhvr>
                                      <p:tavLst>
                                        <p:tav tm="0">
                                          <p:val>
                                            <p:fltVal val="0"/>
                                          </p:val>
                                        </p:tav>
                                        <p:tav tm="100000">
                                          <p:val>
                                            <p:strVal val="#ppt_h"/>
                                          </p:val>
                                        </p:tav>
                                      </p:tavLst>
                                    </p:anim>
                                    <p:animEffect transition="in" filter="fade">
                                      <p:cBhvr>
                                        <p:cTn id="42" dur="500"/>
                                        <p:tgtEl>
                                          <p:spTgt spid="31"/>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32"/>
                                        </p:tgtEl>
                                        <p:attrNameLst>
                                          <p:attrName>style.visibility</p:attrName>
                                        </p:attrNameLst>
                                      </p:cBhvr>
                                      <p:to>
                                        <p:strVal val="visible"/>
                                      </p:to>
                                    </p:set>
                                    <p:anim calcmode="lin" valueType="num">
                                      <p:cBhvr>
                                        <p:cTn id="45" dur="500" fill="hold"/>
                                        <p:tgtEl>
                                          <p:spTgt spid="32"/>
                                        </p:tgtEl>
                                        <p:attrNameLst>
                                          <p:attrName>ppt_w</p:attrName>
                                        </p:attrNameLst>
                                      </p:cBhvr>
                                      <p:tavLst>
                                        <p:tav tm="0">
                                          <p:val>
                                            <p:fltVal val="0"/>
                                          </p:val>
                                        </p:tav>
                                        <p:tav tm="100000">
                                          <p:val>
                                            <p:strVal val="#ppt_w"/>
                                          </p:val>
                                        </p:tav>
                                      </p:tavLst>
                                    </p:anim>
                                    <p:anim calcmode="lin" valueType="num">
                                      <p:cBhvr>
                                        <p:cTn id="46" dur="500" fill="hold"/>
                                        <p:tgtEl>
                                          <p:spTgt spid="32"/>
                                        </p:tgtEl>
                                        <p:attrNameLst>
                                          <p:attrName>ppt_h</p:attrName>
                                        </p:attrNameLst>
                                      </p:cBhvr>
                                      <p:tavLst>
                                        <p:tav tm="0">
                                          <p:val>
                                            <p:fltVal val="0"/>
                                          </p:val>
                                        </p:tav>
                                        <p:tav tm="100000">
                                          <p:val>
                                            <p:strVal val="#ppt_h"/>
                                          </p:val>
                                        </p:tav>
                                      </p:tavLst>
                                    </p:anim>
                                    <p:animEffect transition="in" filter="fade">
                                      <p:cBhvr>
                                        <p:cTn id="47" dur="500"/>
                                        <p:tgtEl>
                                          <p:spTgt spid="32"/>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33"/>
                                        </p:tgtEl>
                                        <p:attrNameLst>
                                          <p:attrName>style.visibility</p:attrName>
                                        </p:attrNameLst>
                                      </p:cBhvr>
                                      <p:to>
                                        <p:strVal val="visible"/>
                                      </p:to>
                                    </p:set>
                                    <p:anim calcmode="lin" valueType="num">
                                      <p:cBhvr>
                                        <p:cTn id="50" dur="500" fill="hold"/>
                                        <p:tgtEl>
                                          <p:spTgt spid="33"/>
                                        </p:tgtEl>
                                        <p:attrNameLst>
                                          <p:attrName>ppt_w</p:attrName>
                                        </p:attrNameLst>
                                      </p:cBhvr>
                                      <p:tavLst>
                                        <p:tav tm="0">
                                          <p:val>
                                            <p:fltVal val="0"/>
                                          </p:val>
                                        </p:tav>
                                        <p:tav tm="100000">
                                          <p:val>
                                            <p:strVal val="#ppt_w"/>
                                          </p:val>
                                        </p:tav>
                                      </p:tavLst>
                                    </p:anim>
                                    <p:anim calcmode="lin" valueType="num">
                                      <p:cBhvr>
                                        <p:cTn id="51" dur="500" fill="hold"/>
                                        <p:tgtEl>
                                          <p:spTgt spid="33"/>
                                        </p:tgtEl>
                                        <p:attrNameLst>
                                          <p:attrName>ppt_h</p:attrName>
                                        </p:attrNameLst>
                                      </p:cBhvr>
                                      <p:tavLst>
                                        <p:tav tm="0">
                                          <p:val>
                                            <p:fltVal val="0"/>
                                          </p:val>
                                        </p:tav>
                                        <p:tav tm="100000">
                                          <p:val>
                                            <p:strVal val="#ppt_h"/>
                                          </p:val>
                                        </p:tav>
                                      </p:tavLst>
                                    </p:anim>
                                    <p:animEffect transition="in" filter="fade">
                                      <p:cBhvr>
                                        <p:cTn id="52" dur="500"/>
                                        <p:tgtEl>
                                          <p:spTgt spid="33"/>
                                        </p:tgtEl>
                                      </p:cBhvr>
                                    </p:animEffect>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35"/>
                                        </p:tgtEl>
                                        <p:attrNameLst>
                                          <p:attrName>style.visibility</p:attrName>
                                        </p:attrNameLst>
                                      </p:cBhvr>
                                      <p:to>
                                        <p:strVal val="visible"/>
                                      </p:to>
                                    </p:set>
                                    <p:anim calcmode="lin" valueType="num">
                                      <p:cBhvr additive="base">
                                        <p:cTn id="57" dur="500" fill="hold"/>
                                        <p:tgtEl>
                                          <p:spTgt spid="35"/>
                                        </p:tgtEl>
                                        <p:attrNameLst>
                                          <p:attrName>ppt_x</p:attrName>
                                        </p:attrNameLst>
                                      </p:cBhvr>
                                      <p:tavLst>
                                        <p:tav tm="0">
                                          <p:val>
                                            <p:strVal val="#ppt_x"/>
                                          </p:val>
                                        </p:tav>
                                        <p:tav tm="100000">
                                          <p:val>
                                            <p:strVal val="#ppt_x"/>
                                          </p:val>
                                        </p:tav>
                                      </p:tavLst>
                                    </p:anim>
                                    <p:anim calcmode="lin" valueType="num">
                                      <p:cBhvr additive="base">
                                        <p:cTn id="58" dur="500" fill="hold"/>
                                        <p:tgtEl>
                                          <p:spTgt spid="35"/>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36"/>
                                        </p:tgtEl>
                                        <p:attrNameLst>
                                          <p:attrName>style.visibility</p:attrName>
                                        </p:attrNameLst>
                                      </p:cBhvr>
                                      <p:to>
                                        <p:strVal val="visible"/>
                                      </p:to>
                                    </p:set>
                                    <p:anim calcmode="lin" valueType="num">
                                      <p:cBhvr additive="base">
                                        <p:cTn id="61" dur="500" fill="hold"/>
                                        <p:tgtEl>
                                          <p:spTgt spid="36"/>
                                        </p:tgtEl>
                                        <p:attrNameLst>
                                          <p:attrName>ppt_x</p:attrName>
                                        </p:attrNameLst>
                                      </p:cBhvr>
                                      <p:tavLst>
                                        <p:tav tm="0">
                                          <p:val>
                                            <p:strVal val="#ppt_x"/>
                                          </p:val>
                                        </p:tav>
                                        <p:tav tm="100000">
                                          <p:val>
                                            <p:strVal val="#ppt_x"/>
                                          </p:val>
                                        </p:tav>
                                      </p:tavLst>
                                    </p:anim>
                                    <p:anim calcmode="lin" valueType="num">
                                      <p:cBhvr additive="base">
                                        <p:cTn id="62" dur="500" fill="hold"/>
                                        <p:tgtEl>
                                          <p:spTgt spid="36"/>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37"/>
                                        </p:tgtEl>
                                        <p:attrNameLst>
                                          <p:attrName>style.visibility</p:attrName>
                                        </p:attrNameLst>
                                      </p:cBhvr>
                                      <p:to>
                                        <p:strVal val="visible"/>
                                      </p:to>
                                    </p:set>
                                    <p:anim calcmode="lin" valueType="num">
                                      <p:cBhvr additive="base">
                                        <p:cTn id="65" dur="500" fill="hold"/>
                                        <p:tgtEl>
                                          <p:spTgt spid="37"/>
                                        </p:tgtEl>
                                        <p:attrNameLst>
                                          <p:attrName>ppt_x</p:attrName>
                                        </p:attrNameLst>
                                      </p:cBhvr>
                                      <p:tavLst>
                                        <p:tav tm="0">
                                          <p:val>
                                            <p:strVal val="#ppt_x"/>
                                          </p:val>
                                        </p:tav>
                                        <p:tav tm="100000">
                                          <p:val>
                                            <p:strVal val="#ppt_x"/>
                                          </p:val>
                                        </p:tav>
                                      </p:tavLst>
                                    </p:anim>
                                    <p:anim calcmode="lin" valueType="num">
                                      <p:cBhvr additive="base">
                                        <p:cTn id="66" dur="500" fill="hold"/>
                                        <p:tgtEl>
                                          <p:spTgt spid="37"/>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cBhvr additive="base">
                                        <p:cTn id="69" dur="500" fill="hold"/>
                                        <p:tgtEl>
                                          <p:spTgt spid="38"/>
                                        </p:tgtEl>
                                        <p:attrNameLst>
                                          <p:attrName>ppt_x</p:attrName>
                                        </p:attrNameLst>
                                      </p:cBhvr>
                                      <p:tavLst>
                                        <p:tav tm="0">
                                          <p:val>
                                            <p:strVal val="#ppt_x"/>
                                          </p:val>
                                        </p:tav>
                                        <p:tav tm="100000">
                                          <p:val>
                                            <p:strVal val="#ppt_x"/>
                                          </p:val>
                                        </p:tav>
                                      </p:tavLst>
                                    </p:anim>
                                    <p:anim calcmode="lin" valueType="num">
                                      <p:cBhvr additive="base">
                                        <p:cTn id="70"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 presetClass="entr" presetSubtype="4" fill="hold" nodeType="clickEffect">
                                  <p:stCondLst>
                                    <p:cond delay="0"/>
                                  </p:stCondLst>
                                  <p:childTnLst>
                                    <p:set>
                                      <p:cBhvr>
                                        <p:cTn id="74" dur="1" fill="hold">
                                          <p:stCondLst>
                                            <p:cond delay="0"/>
                                          </p:stCondLst>
                                        </p:cTn>
                                        <p:tgtEl>
                                          <p:spTgt spid="39"/>
                                        </p:tgtEl>
                                        <p:attrNameLst>
                                          <p:attrName>style.visibility</p:attrName>
                                        </p:attrNameLst>
                                      </p:cBhvr>
                                      <p:to>
                                        <p:strVal val="visible"/>
                                      </p:to>
                                    </p:set>
                                    <p:anim calcmode="lin" valueType="num">
                                      <p:cBhvr additive="base">
                                        <p:cTn id="75" dur="500" fill="hold"/>
                                        <p:tgtEl>
                                          <p:spTgt spid="39"/>
                                        </p:tgtEl>
                                        <p:attrNameLst>
                                          <p:attrName>ppt_x</p:attrName>
                                        </p:attrNameLst>
                                      </p:cBhvr>
                                      <p:tavLst>
                                        <p:tav tm="0">
                                          <p:val>
                                            <p:strVal val="#ppt_x"/>
                                          </p:val>
                                        </p:tav>
                                        <p:tav tm="100000">
                                          <p:val>
                                            <p:strVal val="#ppt_x"/>
                                          </p:val>
                                        </p:tav>
                                      </p:tavLst>
                                    </p:anim>
                                    <p:anim calcmode="lin" valueType="num">
                                      <p:cBhvr additive="base">
                                        <p:cTn id="76" dur="500" fill="hold"/>
                                        <p:tgtEl>
                                          <p:spTgt spid="39"/>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46"/>
                                        </p:tgtEl>
                                        <p:attrNameLst>
                                          <p:attrName>style.visibility</p:attrName>
                                        </p:attrNameLst>
                                      </p:cBhvr>
                                      <p:to>
                                        <p:strVal val="visible"/>
                                      </p:to>
                                    </p:set>
                                    <p:anim calcmode="lin" valueType="num">
                                      <p:cBhvr additive="base">
                                        <p:cTn id="79" dur="500" fill="hold"/>
                                        <p:tgtEl>
                                          <p:spTgt spid="46"/>
                                        </p:tgtEl>
                                        <p:attrNameLst>
                                          <p:attrName>ppt_x</p:attrName>
                                        </p:attrNameLst>
                                      </p:cBhvr>
                                      <p:tavLst>
                                        <p:tav tm="0">
                                          <p:val>
                                            <p:strVal val="#ppt_x"/>
                                          </p:val>
                                        </p:tav>
                                        <p:tav tm="100000">
                                          <p:val>
                                            <p:strVal val="#ppt_x"/>
                                          </p:val>
                                        </p:tav>
                                      </p:tavLst>
                                    </p:anim>
                                    <p:anim calcmode="lin" valueType="num">
                                      <p:cBhvr additive="base">
                                        <p:cTn id="80"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43"/>
                                        </p:tgtEl>
                                        <p:attrNameLst>
                                          <p:attrName>style.visibility</p:attrName>
                                        </p:attrNameLst>
                                      </p:cBhvr>
                                      <p:to>
                                        <p:strVal val="visible"/>
                                      </p:to>
                                    </p:set>
                                    <p:anim calcmode="lin" valueType="num">
                                      <p:cBhvr additive="base">
                                        <p:cTn id="85" dur="500" fill="hold"/>
                                        <p:tgtEl>
                                          <p:spTgt spid="43"/>
                                        </p:tgtEl>
                                        <p:attrNameLst>
                                          <p:attrName>ppt_x</p:attrName>
                                        </p:attrNameLst>
                                      </p:cBhvr>
                                      <p:tavLst>
                                        <p:tav tm="0">
                                          <p:val>
                                            <p:strVal val="#ppt_x"/>
                                          </p:val>
                                        </p:tav>
                                        <p:tav tm="100000">
                                          <p:val>
                                            <p:strVal val="#ppt_x"/>
                                          </p:val>
                                        </p:tav>
                                      </p:tavLst>
                                    </p:anim>
                                    <p:anim calcmode="lin" valueType="num">
                                      <p:cBhvr additive="base">
                                        <p:cTn id="86" dur="500" fill="hold"/>
                                        <p:tgtEl>
                                          <p:spTgt spid="43"/>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47"/>
                                        </p:tgtEl>
                                        <p:attrNameLst>
                                          <p:attrName>style.visibility</p:attrName>
                                        </p:attrNameLst>
                                      </p:cBhvr>
                                      <p:to>
                                        <p:strVal val="visible"/>
                                      </p:to>
                                    </p:set>
                                    <p:anim calcmode="lin" valueType="num">
                                      <p:cBhvr additive="base">
                                        <p:cTn id="89" dur="500" fill="hold"/>
                                        <p:tgtEl>
                                          <p:spTgt spid="47"/>
                                        </p:tgtEl>
                                        <p:attrNameLst>
                                          <p:attrName>ppt_x</p:attrName>
                                        </p:attrNameLst>
                                      </p:cBhvr>
                                      <p:tavLst>
                                        <p:tav tm="0">
                                          <p:val>
                                            <p:strVal val="#ppt_x"/>
                                          </p:val>
                                        </p:tav>
                                        <p:tav tm="100000">
                                          <p:val>
                                            <p:strVal val="#ppt_x"/>
                                          </p:val>
                                        </p:tav>
                                      </p:tavLst>
                                    </p:anim>
                                    <p:anim calcmode="lin" valueType="num">
                                      <p:cBhvr additive="base">
                                        <p:cTn id="90"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91" fill="hold">
                      <p:stCondLst>
                        <p:cond delay="indefinite"/>
                      </p:stCondLst>
                      <p:childTnLst>
                        <p:par>
                          <p:cTn id="92" fill="hold">
                            <p:stCondLst>
                              <p:cond delay="0"/>
                            </p:stCondLst>
                            <p:childTnLst>
                              <p:par>
                                <p:cTn id="93" presetID="2" presetClass="entr" presetSubtype="4" fill="hold" nodeType="clickEffect">
                                  <p:stCondLst>
                                    <p:cond delay="0"/>
                                  </p:stCondLst>
                                  <p:childTnLst>
                                    <p:set>
                                      <p:cBhvr>
                                        <p:cTn id="94" dur="1" fill="hold">
                                          <p:stCondLst>
                                            <p:cond delay="0"/>
                                          </p:stCondLst>
                                        </p:cTn>
                                        <p:tgtEl>
                                          <p:spTgt spid="44"/>
                                        </p:tgtEl>
                                        <p:attrNameLst>
                                          <p:attrName>style.visibility</p:attrName>
                                        </p:attrNameLst>
                                      </p:cBhvr>
                                      <p:to>
                                        <p:strVal val="visible"/>
                                      </p:to>
                                    </p:set>
                                    <p:anim calcmode="lin" valueType="num">
                                      <p:cBhvr additive="base">
                                        <p:cTn id="95" dur="500" fill="hold"/>
                                        <p:tgtEl>
                                          <p:spTgt spid="44"/>
                                        </p:tgtEl>
                                        <p:attrNameLst>
                                          <p:attrName>ppt_x</p:attrName>
                                        </p:attrNameLst>
                                      </p:cBhvr>
                                      <p:tavLst>
                                        <p:tav tm="0">
                                          <p:val>
                                            <p:strVal val="#ppt_x"/>
                                          </p:val>
                                        </p:tav>
                                        <p:tav tm="100000">
                                          <p:val>
                                            <p:strVal val="#ppt_x"/>
                                          </p:val>
                                        </p:tav>
                                      </p:tavLst>
                                    </p:anim>
                                    <p:anim calcmode="lin" valueType="num">
                                      <p:cBhvr additive="base">
                                        <p:cTn id="96" dur="500" fill="hold"/>
                                        <p:tgtEl>
                                          <p:spTgt spid="44"/>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stCondLst>
                                    <p:cond delay="0"/>
                                  </p:stCondLst>
                                  <p:childTnLst>
                                    <p:set>
                                      <p:cBhvr>
                                        <p:cTn id="98" dur="1" fill="hold">
                                          <p:stCondLst>
                                            <p:cond delay="0"/>
                                          </p:stCondLst>
                                        </p:cTn>
                                        <p:tgtEl>
                                          <p:spTgt spid="48"/>
                                        </p:tgtEl>
                                        <p:attrNameLst>
                                          <p:attrName>style.visibility</p:attrName>
                                        </p:attrNameLst>
                                      </p:cBhvr>
                                      <p:to>
                                        <p:strVal val="visible"/>
                                      </p:to>
                                    </p:set>
                                    <p:anim calcmode="lin" valueType="num">
                                      <p:cBhvr additive="base">
                                        <p:cTn id="99" dur="500" fill="hold"/>
                                        <p:tgtEl>
                                          <p:spTgt spid="48"/>
                                        </p:tgtEl>
                                        <p:attrNameLst>
                                          <p:attrName>ppt_x</p:attrName>
                                        </p:attrNameLst>
                                      </p:cBhvr>
                                      <p:tavLst>
                                        <p:tav tm="0">
                                          <p:val>
                                            <p:strVal val="#ppt_x"/>
                                          </p:val>
                                        </p:tav>
                                        <p:tav tm="100000">
                                          <p:val>
                                            <p:strVal val="#ppt_x"/>
                                          </p:val>
                                        </p:tav>
                                      </p:tavLst>
                                    </p:anim>
                                    <p:anim calcmode="lin" valueType="num">
                                      <p:cBhvr additive="base">
                                        <p:cTn id="100"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2" presetClass="entr" presetSubtype="4" fill="hold" nodeType="clickEffect">
                                  <p:stCondLst>
                                    <p:cond delay="0"/>
                                  </p:stCondLst>
                                  <p:childTnLst>
                                    <p:set>
                                      <p:cBhvr>
                                        <p:cTn id="104" dur="1" fill="hold">
                                          <p:stCondLst>
                                            <p:cond delay="0"/>
                                          </p:stCondLst>
                                        </p:cTn>
                                        <p:tgtEl>
                                          <p:spTgt spid="45"/>
                                        </p:tgtEl>
                                        <p:attrNameLst>
                                          <p:attrName>style.visibility</p:attrName>
                                        </p:attrNameLst>
                                      </p:cBhvr>
                                      <p:to>
                                        <p:strVal val="visible"/>
                                      </p:to>
                                    </p:set>
                                    <p:anim calcmode="lin" valueType="num">
                                      <p:cBhvr additive="base">
                                        <p:cTn id="105" dur="500" fill="hold"/>
                                        <p:tgtEl>
                                          <p:spTgt spid="45"/>
                                        </p:tgtEl>
                                        <p:attrNameLst>
                                          <p:attrName>ppt_x</p:attrName>
                                        </p:attrNameLst>
                                      </p:cBhvr>
                                      <p:tavLst>
                                        <p:tav tm="0">
                                          <p:val>
                                            <p:strVal val="#ppt_x"/>
                                          </p:val>
                                        </p:tav>
                                        <p:tav tm="100000">
                                          <p:val>
                                            <p:strVal val="#ppt_x"/>
                                          </p:val>
                                        </p:tav>
                                      </p:tavLst>
                                    </p:anim>
                                    <p:anim calcmode="lin" valueType="num">
                                      <p:cBhvr additive="base">
                                        <p:cTn id="106" dur="500" fill="hold"/>
                                        <p:tgtEl>
                                          <p:spTgt spid="45"/>
                                        </p:tgtEl>
                                        <p:attrNameLst>
                                          <p:attrName>ppt_y</p:attrName>
                                        </p:attrNameLst>
                                      </p:cBhvr>
                                      <p:tavLst>
                                        <p:tav tm="0">
                                          <p:val>
                                            <p:strVal val="1+#ppt_h/2"/>
                                          </p:val>
                                        </p:tav>
                                        <p:tav tm="100000">
                                          <p:val>
                                            <p:strVal val="#ppt_y"/>
                                          </p:val>
                                        </p:tav>
                                      </p:tavLst>
                                    </p:anim>
                                  </p:childTnLst>
                                </p:cTn>
                              </p:par>
                              <p:par>
                                <p:cTn id="107" presetID="2" presetClass="entr" presetSubtype="4" fill="hold" grpId="0" nodeType="withEffect">
                                  <p:stCondLst>
                                    <p:cond delay="0"/>
                                  </p:stCondLst>
                                  <p:childTnLst>
                                    <p:set>
                                      <p:cBhvr>
                                        <p:cTn id="108" dur="1" fill="hold">
                                          <p:stCondLst>
                                            <p:cond delay="0"/>
                                          </p:stCondLst>
                                        </p:cTn>
                                        <p:tgtEl>
                                          <p:spTgt spid="49"/>
                                        </p:tgtEl>
                                        <p:attrNameLst>
                                          <p:attrName>style.visibility</p:attrName>
                                        </p:attrNameLst>
                                      </p:cBhvr>
                                      <p:to>
                                        <p:strVal val="visible"/>
                                      </p:to>
                                    </p:set>
                                    <p:anim calcmode="lin" valueType="num">
                                      <p:cBhvr additive="base">
                                        <p:cTn id="109" dur="500" fill="hold"/>
                                        <p:tgtEl>
                                          <p:spTgt spid="49"/>
                                        </p:tgtEl>
                                        <p:attrNameLst>
                                          <p:attrName>ppt_x</p:attrName>
                                        </p:attrNameLst>
                                      </p:cBhvr>
                                      <p:tavLst>
                                        <p:tav tm="0">
                                          <p:val>
                                            <p:strVal val="#ppt_x"/>
                                          </p:val>
                                        </p:tav>
                                        <p:tav tm="100000">
                                          <p:val>
                                            <p:strVal val="#ppt_x"/>
                                          </p:val>
                                        </p:tav>
                                      </p:tavLst>
                                    </p:anim>
                                    <p:anim calcmode="lin" valueType="num">
                                      <p:cBhvr additive="base">
                                        <p:cTn id="110"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46" grpId="0"/>
      <p:bldP spid="47" grpId="0"/>
      <p:bldP spid="48" grpId="0"/>
      <p:bldP spid="49"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3212B2FC-76B2-4DC4-8BF6-F03021291AD1}"/>
              </a:ext>
            </a:extLst>
          </p:cNvPr>
          <p:cNvSpPr/>
          <p:nvPr/>
        </p:nvSpPr>
        <p:spPr>
          <a:xfrm>
            <a:off x="0" y="3343300"/>
            <a:ext cx="18288000" cy="3600400"/>
          </a:xfrm>
          <a:prstGeom prst="rect">
            <a:avLst/>
          </a:prstGeom>
          <a:solidFill>
            <a:schemeClr val="accent3"/>
          </a:solidFill>
          <a:ln w="12700" cap="flat">
            <a:solidFill>
              <a:schemeClr val="tx2">
                <a:lumMod val="20000"/>
                <a:lumOff val="80000"/>
              </a:schemeClr>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s-ES" sz="1800" b="0" i="0" u="none" strike="noStrike" cap="none" spc="0" normalizeH="0" baseline="0">
              <a:ln>
                <a:noFill/>
              </a:ln>
              <a:solidFill>
                <a:srgbClr val="000000"/>
              </a:solidFill>
              <a:effectLst/>
              <a:uFillTx/>
              <a:latin typeface="+mn-lt"/>
              <a:ea typeface="+mn-ea"/>
              <a:cs typeface="+mn-cs"/>
              <a:sym typeface="Calibri"/>
            </a:endParaRPr>
          </a:p>
        </p:txBody>
      </p:sp>
      <p:sp>
        <p:nvSpPr>
          <p:cNvPr id="5" name="TextBox 2">
            <a:extLst>
              <a:ext uri="{FF2B5EF4-FFF2-40B4-BE49-F238E27FC236}">
                <a16:creationId xmlns:a16="http://schemas.microsoft.com/office/drawing/2014/main" id="{7F89AF9D-E423-4748-98EB-8C4F6F915F9C}"/>
              </a:ext>
            </a:extLst>
          </p:cNvPr>
          <p:cNvSpPr txBox="1">
            <a:spLocks/>
          </p:cNvSpPr>
          <p:nvPr/>
        </p:nvSpPr>
        <p:spPr>
          <a:xfrm>
            <a:off x="0" y="4174004"/>
            <a:ext cx="18288000" cy="1569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algn="ctr" hangingPunct="1">
              <a:lnSpc>
                <a:spcPct val="100000"/>
              </a:lnSpc>
              <a:defRPr sz="2400">
                <a:latin typeface="+mj-lt"/>
                <a:ea typeface="+mj-ea"/>
                <a:cs typeface="+mj-cs"/>
                <a:sym typeface="Montserrat Light"/>
              </a:defRPr>
            </a:pPr>
            <a:r>
              <a:rPr lang="es-ES" sz="9600" dirty="0">
                <a:solidFill>
                  <a:schemeClr val="bg1">
                    <a:lumMod val="95000"/>
                  </a:schemeClr>
                </a:solidFill>
                <a:latin typeface="Montserrat" panose="00000800000000000000" pitchFamily="2" charset="0"/>
                <a:ea typeface="+mj-ea"/>
                <a:cs typeface="+mj-cs"/>
                <a:sym typeface="Montserrat Light"/>
              </a:rPr>
              <a:t>¿Practicamos?</a:t>
            </a:r>
          </a:p>
        </p:txBody>
      </p:sp>
      <p:pic>
        <p:nvPicPr>
          <p:cNvPr id="3" name="Image 1">
            <a:extLst>
              <a:ext uri="{FF2B5EF4-FFF2-40B4-BE49-F238E27FC236}">
                <a16:creationId xmlns:a16="http://schemas.microsoft.com/office/drawing/2014/main" id="{00600772-0067-7604-668B-9AB02D20E6B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301266773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0" y="1327076"/>
            <a:ext cx="18288000" cy="15696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algn="ctr" hangingPunct="1">
              <a:lnSpc>
                <a:spcPct val="100000"/>
              </a:lnSpc>
              <a:defRPr sz="2400">
                <a:latin typeface="+mj-lt"/>
                <a:ea typeface="+mj-ea"/>
                <a:cs typeface="+mj-cs"/>
                <a:sym typeface="Montserrat Light"/>
              </a:defRPr>
            </a:pPr>
            <a:r>
              <a:rPr lang="es-ES" sz="9600" dirty="0">
                <a:solidFill>
                  <a:schemeClr val="tx1"/>
                </a:solidFill>
                <a:latin typeface="Montserrat" panose="00000800000000000000" pitchFamily="2" charset="0"/>
                <a:ea typeface="+mj-ea"/>
                <a:cs typeface="+mj-cs"/>
                <a:sym typeface="Montserrat Light"/>
              </a:rPr>
              <a:t>Situación…</a:t>
            </a:r>
          </a:p>
        </p:txBody>
      </p:sp>
      <p:sp>
        <p:nvSpPr>
          <p:cNvPr id="4" name="Oval 3">
            <a:extLst>
              <a:ext uri="{FF2B5EF4-FFF2-40B4-BE49-F238E27FC236}">
                <a16:creationId xmlns:a16="http://schemas.microsoft.com/office/drawing/2014/main" id="{6CE0BDEF-34E9-4B7D-B8E2-39B0F9C358EA}"/>
              </a:ext>
            </a:extLst>
          </p:cNvPr>
          <p:cNvSpPr/>
          <p:nvPr/>
        </p:nvSpPr>
        <p:spPr>
          <a:xfrm>
            <a:off x="840465" y="3860049"/>
            <a:ext cx="965824" cy="995419"/>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4000" b="1" i="0" u="none" strike="noStrike" cap="none" spc="0" normalizeH="0" baseline="0" dirty="0">
                <a:ln>
                  <a:noFill/>
                </a:ln>
                <a:solidFill>
                  <a:schemeClr val="bg1"/>
                </a:solidFill>
                <a:effectLst/>
                <a:uFillTx/>
                <a:latin typeface="+mn-lt"/>
                <a:ea typeface="+mn-ea"/>
                <a:cs typeface="+mn-cs"/>
                <a:sym typeface="Calibri"/>
              </a:rPr>
              <a:t>S</a:t>
            </a:r>
          </a:p>
        </p:txBody>
      </p:sp>
      <p:sp>
        <p:nvSpPr>
          <p:cNvPr id="7" name="Oval 6">
            <a:extLst>
              <a:ext uri="{FF2B5EF4-FFF2-40B4-BE49-F238E27FC236}">
                <a16:creationId xmlns:a16="http://schemas.microsoft.com/office/drawing/2014/main" id="{E373FDB3-ABF7-4321-B896-2828ED8FD586}"/>
              </a:ext>
            </a:extLst>
          </p:cNvPr>
          <p:cNvSpPr/>
          <p:nvPr/>
        </p:nvSpPr>
        <p:spPr>
          <a:xfrm>
            <a:off x="840465" y="5088324"/>
            <a:ext cx="965824" cy="995419"/>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4000" b="1" dirty="0">
                <a:solidFill>
                  <a:schemeClr val="bg1"/>
                </a:solidFill>
              </a:rPr>
              <a:t>T</a:t>
            </a:r>
            <a:endParaRPr kumimoji="0" lang="es-ES" sz="4000" b="1" i="0" u="none" strike="noStrike" cap="none" spc="0" normalizeH="0" baseline="0" dirty="0">
              <a:ln>
                <a:noFill/>
              </a:ln>
              <a:solidFill>
                <a:schemeClr val="bg1"/>
              </a:solidFill>
              <a:effectLst/>
              <a:uFillTx/>
              <a:latin typeface="+mn-lt"/>
              <a:ea typeface="+mn-ea"/>
              <a:cs typeface="+mn-cs"/>
              <a:sym typeface="Calibri"/>
            </a:endParaRPr>
          </a:p>
        </p:txBody>
      </p:sp>
      <p:sp>
        <p:nvSpPr>
          <p:cNvPr id="8" name="Oval 7">
            <a:extLst>
              <a:ext uri="{FF2B5EF4-FFF2-40B4-BE49-F238E27FC236}">
                <a16:creationId xmlns:a16="http://schemas.microsoft.com/office/drawing/2014/main" id="{3967BD8E-A3F7-490B-9FD8-2454E21D4322}"/>
              </a:ext>
            </a:extLst>
          </p:cNvPr>
          <p:cNvSpPr/>
          <p:nvPr/>
        </p:nvSpPr>
        <p:spPr>
          <a:xfrm>
            <a:off x="827238" y="6295628"/>
            <a:ext cx="965824" cy="995419"/>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4000" b="1" dirty="0">
                <a:solidFill>
                  <a:schemeClr val="bg1"/>
                </a:solidFill>
              </a:rPr>
              <a:t>A</a:t>
            </a:r>
            <a:endParaRPr kumimoji="0" lang="es-ES" sz="4000" b="1" i="0" u="none" strike="noStrike" cap="none" spc="0" normalizeH="0" baseline="0" dirty="0">
              <a:ln>
                <a:noFill/>
              </a:ln>
              <a:solidFill>
                <a:schemeClr val="bg1"/>
              </a:solidFill>
              <a:effectLst/>
              <a:uFillTx/>
              <a:latin typeface="+mn-lt"/>
              <a:ea typeface="+mn-ea"/>
              <a:cs typeface="+mn-cs"/>
              <a:sym typeface="Calibri"/>
            </a:endParaRPr>
          </a:p>
        </p:txBody>
      </p:sp>
      <p:sp>
        <p:nvSpPr>
          <p:cNvPr id="9" name="Oval 8">
            <a:extLst>
              <a:ext uri="{FF2B5EF4-FFF2-40B4-BE49-F238E27FC236}">
                <a16:creationId xmlns:a16="http://schemas.microsoft.com/office/drawing/2014/main" id="{2CF2C6C4-882F-4D6E-8D1F-F5FB04ED24AA}"/>
              </a:ext>
            </a:extLst>
          </p:cNvPr>
          <p:cNvSpPr/>
          <p:nvPr/>
        </p:nvSpPr>
        <p:spPr>
          <a:xfrm>
            <a:off x="795990" y="7460449"/>
            <a:ext cx="965824" cy="995419"/>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4000" b="1" dirty="0">
                <a:solidFill>
                  <a:schemeClr val="bg1"/>
                </a:solidFill>
              </a:rPr>
              <a:t>R</a:t>
            </a:r>
            <a:endParaRPr kumimoji="0" lang="es-ES" sz="4000" b="1" i="0" u="none" strike="noStrike" cap="none" spc="0" normalizeH="0" baseline="0" dirty="0">
              <a:ln>
                <a:noFill/>
              </a:ln>
              <a:solidFill>
                <a:schemeClr val="bg1"/>
              </a:solidFill>
              <a:effectLst/>
              <a:uFillTx/>
              <a:latin typeface="+mn-lt"/>
              <a:ea typeface="+mn-ea"/>
              <a:cs typeface="+mn-cs"/>
              <a:sym typeface="Calibri"/>
            </a:endParaRPr>
          </a:p>
        </p:txBody>
      </p:sp>
      <p:sp>
        <p:nvSpPr>
          <p:cNvPr id="10" name="TextBox 9">
            <a:extLst>
              <a:ext uri="{FF2B5EF4-FFF2-40B4-BE49-F238E27FC236}">
                <a16:creationId xmlns:a16="http://schemas.microsoft.com/office/drawing/2014/main" id="{5D465806-7E44-4D8F-95D6-DC5E5FF53061}"/>
              </a:ext>
            </a:extLst>
          </p:cNvPr>
          <p:cNvSpPr txBox="1"/>
          <p:nvPr/>
        </p:nvSpPr>
        <p:spPr>
          <a:xfrm>
            <a:off x="2607844" y="3332609"/>
            <a:ext cx="9721080" cy="9541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algn="ctr"/>
            <a:r>
              <a:rPr lang="es-ES" sz="2800" b="1" i="0" dirty="0">
                <a:solidFill>
                  <a:sysClr val="windowText" lastClr="000000"/>
                </a:solidFill>
                <a:effectLst/>
                <a:latin typeface="+mj-lt"/>
              </a:rPr>
              <a:t>¿Podrías explicarme un ejemplo donde tuviste que trabajar en equipo?</a:t>
            </a:r>
          </a:p>
        </p:txBody>
      </p:sp>
      <p:sp>
        <p:nvSpPr>
          <p:cNvPr id="11" name="TextBox 10">
            <a:extLst>
              <a:ext uri="{FF2B5EF4-FFF2-40B4-BE49-F238E27FC236}">
                <a16:creationId xmlns:a16="http://schemas.microsoft.com/office/drawing/2014/main" id="{20DAA8E8-A2AC-42E9-83AD-6227E0F00619}"/>
              </a:ext>
            </a:extLst>
          </p:cNvPr>
          <p:cNvSpPr txBox="1"/>
          <p:nvPr/>
        </p:nvSpPr>
        <p:spPr>
          <a:xfrm>
            <a:off x="7468384" y="4943865"/>
            <a:ext cx="9721080" cy="9541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algn="ctr"/>
            <a:r>
              <a:rPr lang="es-ES" sz="2800" b="1" i="0" dirty="0">
                <a:solidFill>
                  <a:sysClr val="windowText" lastClr="000000"/>
                </a:solidFill>
                <a:effectLst/>
                <a:latin typeface="+mj-lt"/>
              </a:rPr>
              <a:t>Dame un ejemplo en el que ante un conflicto tuviste que resolverlo….</a:t>
            </a:r>
          </a:p>
        </p:txBody>
      </p:sp>
      <p:sp>
        <p:nvSpPr>
          <p:cNvPr id="12" name="TextBox 11">
            <a:extLst>
              <a:ext uri="{FF2B5EF4-FFF2-40B4-BE49-F238E27FC236}">
                <a16:creationId xmlns:a16="http://schemas.microsoft.com/office/drawing/2014/main" id="{6E2C8FDD-D5A0-4C99-9EC9-CB614D35A282}"/>
              </a:ext>
            </a:extLst>
          </p:cNvPr>
          <p:cNvSpPr txBox="1"/>
          <p:nvPr/>
        </p:nvSpPr>
        <p:spPr>
          <a:xfrm>
            <a:off x="3239344" y="6555121"/>
            <a:ext cx="9721080" cy="9541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algn="ctr"/>
            <a:r>
              <a:rPr lang="es-ES" sz="2800" b="1" i="0" dirty="0">
                <a:solidFill>
                  <a:sysClr val="windowText" lastClr="000000"/>
                </a:solidFill>
                <a:effectLst/>
                <a:latin typeface="+mj-lt"/>
              </a:rPr>
              <a:t>Explícame una situación en la que ante un cambio, tuviste que cambiar tu forma de trabajar. </a:t>
            </a:r>
          </a:p>
        </p:txBody>
      </p:sp>
      <p:sp>
        <p:nvSpPr>
          <p:cNvPr id="13" name="TextBox 12">
            <a:extLst>
              <a:ext uri="{FF2B5EF4-FFF2-40B4-BE49-F238E27FC236}">
                <a16:creationId xmlns:a16="http://schemas.microsoft.com/office/drawing/2014/main" id="{37BFC320-CE88-4559-A495-D561C08F2E0C}"/>
              </a:ext>
            </a:extLst>
          </p:cNvPr>
          <p:cNvSpPr txBox="1"/>
          <p:nvPr/>
        </p:nvSpPr>
        <p:spPr>
          <a:xfrm>
            <a:off x="6551712" y="8148528"/>
            <a:ext cx="9721080" cy="9541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algn="ctr"/>
            <a:r>
              <a:rPr lang="es-ES" sz="2800" b="1" i="0" dirty="0">
                <a:solidFill>
                  <a:sysClr val="windowText" lastClr="000000"/>
                </a:solidFill>
                <a:effectLst/>
                <a:latin typeface="+mj-lt"/>
              </a:rPr>
              <a:t>Explícame una situación realizaste un trabajo que no era de tu responsabilidad.</a:t>
            </a:r>
          </a:p>
        </p:txBody>
      </p:sp>
      <p:pic>
        <p:nvPicPr>
          <p:cNvPr id="2" name="Image 1">
            <a:extLst>
              <a:ext uri="{FF2B5EF4-FFF2-40B4-BE49-F238E27FC236}">
                <a16:creationId xmlns:a16="http://schemas.microsoft.com/office/drawing/2014/main" id="{DF0AE426-31FE-D0D8-768B-A39171D10EB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60481854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31"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p:cTn id="29" dur="1000" fill="hold"/>
                                        <p:tgtEl>
                                          <p:spTgt spid="10"/>
                                        </p:tgtEl>
                                        <p:attrNameLst>
                                          <p:attrName>ppt_w</p:attrName>
                                        </p:attrNameLst>
                                      </p:cBhvr>
                                      <p:tavLst>
                                        <p:tav tm="0">
                                          <p:val>
                                            <p:fltVal val="0"/>
                                          </p:val>
                                        </p:tav>
                                        <p:tav tm="100000">
                                          <p:val>
                                            <p:strVal val="#ppt_w"/>
                                          </p:val>
                                        </p:tav>
                                      </p:tavLst>
                                    </p:anim>
                                    <p:anim calcmode="lin" valueType="num">
                                      <p:cBhvr>
                                        <p:cTn id="30" dur="1000" fill="hold"/>
                                        <p:tgtEl>
                                          <p:spTgt spid="10"/>
                                        </p:tgtEl>
                                        <p:attrNameLst>
                                          <p:attrName>ppt_h</p:attrName>
                                        </p:attrNameLst>
                                      </p:cBhvr>
                                      <p:tavLst>
                                        <p:tav tm="0">
                                          <p:val>
                                            <p:fltVal val="0"/>
                                          </p:val>
                                        </p:tav>
                                        <p:tav tm="100000">
                                          <p:val>
                                            <p:strVal val="#ppt_h"/>
                                          </p:val>
                                        </p:tav>
                                      </p:tavLst>
                                    </p:anim>
                                    <p:anim calcmode="lin" valueType="num">
                                      <p:cBhvr>
                                        <p:cTn id="31" dur="1000" fill="hold"/>
                                        <p:tgtEl>
                                          <p:spTgt spid="10"/>
                                        </p:tgtEl>
                                        <p:attrNameLst>
                                          <p:attrName>style.rotation</p:attrName>
                                        </p:attrNameLst>
                                      </p:cBhvr>
                                      <p:tavLst>
                                        <p:tav tm="0">
                                          <p:val>
                                            <p:fltVal val="90"/>
                                          </p:val>
                                        </p:tav>
                                        <p:tav tm="100000">
                                          <p:val>
                                            <p:fltVal val="0"/>
                                          </p:val>
                                        </p:tav>
                                      </p:tavLst>
                                    </p:anim>
                                    <p:animEffect transition="in" filter="fade">
                                      <p:cBhvr>
                                        <p:cTn id="32" dur="10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31"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p:cTn id="37" dur="1000" fill="hold"/>
                                        <p:tgtEl>
                                          <p:spTgt spid="11"/>
                                        </p:tgtEl>
                                        <p:attrNameLst>
                                          <p:attrName>ppt_w</p:attrName>
                                        </p:attrNameLst>
                                      </p:cBhvr>
                                      <p:tavLst>
                                        <p:tav tm="0">
                                          <p:val>
                                            <p:fltVal val="0"/>
                                          </p:val>
                                        </p:tav>
                                        <p:tav tm="100000">
                                          <p:val>
                                            <p:strVal val="#ppt_w"/>
                                          </p:val>
                                        </p:tav>
                                      </p:tavLst>
                                    </p:anim>
                                    <p:anim calcmode="lin" valueType="num">
                                      <p:cBhvr>
                                        <p:cTn id="38" dur="1000" fill="hold"/>
                                        <p:tgtEl>
                                          <p:spTgt spid="11"/>
                                        </p:tgtEl>
                                        <p:attrNameLst>
                                          <p:attrName>ppt_h</p:attrName>
                                        </p:attrNameLst>
                                      </p:cBhvr>
                                      <p:tavLst>
                                        <p:tav tm="0">
                                          <p:val>
                                            <p:fltVal val="0"/>
                                          </p:val>
                                        </p:tav>
                                        <p:tav tm="100000">
                                          <p:val>
                                            <p:strVal val="#ppt_h"/>
                                          </p:val>
                                        </p:tav>
                                      </p:tavLst>
                                    </p:anim>
                                    <p:anim calcmode="lin" valueType="num">
                                      <p:cBhvr>
                                        <p:cTn id="39" dur="1000" fill="hold"/>
                                        <p:tgtEl>
                                          <p:spTgt spid="11"/>
                                        </p:tgtEl>
                                        <p:attrNameLst>
                                          <p:attrName>style.rotation</p:attrName>
                                        </p:attrNameLst>
                                      </p:cBhvr>
                                      <p:tavLst>
                                        <p:tav tm="0">
                                          <p:val>
                                            <p:fltVal val="90"/>
                                          </p:val>
                                        </p:tav>
                                        <p:tav tm="100000">
                                          <p:val>
                                            <p:fltVal val="0"/>
                                          </p:val>
                                        </p:tav>
                                      </p:tavLst>
                                    </p:anim>
                                    <p:animEffect transition="in" filter="fade">
                                      <p:cBhvr>
                                        <p:cTn id="40" dur="1000"/>
                                        <p:tgtEl>
                                          <p:spTgt spid="11"/>
                                        </p:tgtEl>
                                      </p:cBhvr>
                                    </p:animEffect>
                                  </p:childTnLst>
                                </p:cTn>
                              </p:par>
                            </p:childTnLst>
                          </p:cTn>
                        </p:par>
                      </p:childTnLst>
                    </p:cTn>
                  </p:par>
                  <p:par>
                    <p:cTn id="41" fill="hold">
                      <p:stCondLst>
                        <p:cond delay="indefinite"/>
                      </p:stCondLst>
                      <p:childTnLst>
                        <p:par>
                          <p:cTn id="42" fill="hold">
                            <p:stCondLst>
                              <p:cond delay="0"/>
                            </p:stCondLst>
                            <p:childTnLst>
                              <p:par>
                                <p:cTn id="43" presetID="31" presetClass="entr" presetSubtype="0" fill="hold" grpId="0" nodeType="clickEffect">
                                  <p:stCondLst>
                                    <p:cond delay="0"/>
                                  </p:stCondLst>
                                  <p:childTnLst>
                                    <p:set>
                                      <p:cBhvr>
                                        <p:cTn id="44" dur="1" fill="hold">
                                          <p:stCondLst>
                                            <p:cond delay="0"/>
                                          </p:stCondLst>
                                        </p:cTn>
                                        <p:tgtEl>
                                          <p:spTgt spid="12"/>
                                        </p:tgtEl>
                                        <p:attrNameLst>
                                          <p:attrName>style.visibility</p:attrName>
                                        </p:attrNameLst>
                                      </p:cBhvr>
                                      <p:to>
                                        <p:strVal val="visible"/>
                                      </p:to>
                                    </p:set>
                                    <p:anim calcmode="lin" valueType="num">
                                      <p:cBhvr>
                                        <p:cTn id="45" dur="1000" fill="hold"/>
                                        <p:tgtEl>
                                          <p:spTgt spid="12"/>
                                        </p:tgtEl>
                                        <p:attrNameLst>
                                          <p:attrName>ppt_w</p:attrName>
                                        </p:attrNameLst>
                                      </p:cBhvr>
                                      <p:tavLst>
                                        <p:tav tm="0">
                                          <p:val>
                                            <p:fltVal val="0"/>
                                          </p:val>
                                        </p:tav>
                                        <p:tav tm="100000">
                                          <p:val>
                                            <p:strVal val="#ppt_w"/>
                                          </p:val>
                                        </p:tav>
                                      </p:tavLst>
                                    </p:anim>
                                    <p:anim calcmode="lin" valueType="num">
                                      <p:cBhvr>
                                        <p:cTn id="46" dur="1000" fill="hold"/>
                                        <p:tgtEl>
                                          <p:spTgt spid="12"/>
                                        </p:tgtEl>
                                        <p:attrNameLst>
                                          <p:attrName>ppt_h</p:attrName>
                                        </p:attrNameLst>
                                      </p:cBhvr>
                                      <p:tavLst>
                                        <p:tav tm="0">
                                          <p:val>
                                            <p:fltVal val="0"/>
                                          </p:val>
                                        </p:tav>
                                        <p:tav tm="100000">
                                          <p:val>
                                            <p:strVal val="#ppt_h"/>
                                          </p:val>
                                        </p:tav>
                                      </p:tavLst>
                                    </p:anim>
                                    <p:anim calcmode="lin" valueType="num">
                                      <p:cBhvr>
                                        <p:cTn id="47" dur="1000" fill="hold"/>
                                        <p:tgtEl>
                                          <p:spTgt spid="12"/>
                                        </p:tgtEl>
                                        <p:attrNameLst>
                                          <p:attrName>style.rotation</p:attrName>
                                        </p:attrNameLst>
                                      </p:cBhvr>
                                      <p:tavLst>
                                        <p:tav tm="0">
                                          <p:val>
                                            <p:fltVal val="90"/>
                                          </p:val>
                                        </p:tav>
                                        <p:tav tm="100000">
                                          <p:val>
                                            <p:fltVal val="0"/>
                                          </p:val>
                                        </p:tav>
                                      </p:tavLst>
                                    </p:anim>
                                    <p:animEffect transition="in" filter="fade">
                                      <p:cBhvr>
                                        <p:cTn id="48" dur="1000"/>
                                        <p:tgtEl>
                                          <p:spTgt spid="12"/>
                                        </p:tgtEl>
                                      </p:cBhvr>
                                    </p:animEffect>
                                  </p:childTnLst>
                                </p:cTn>
                              </p:par>
                            </p:childTnLst>
                          </p:cTn>
                        </p:par>
                      </p:childTnLst>
                    </p:cTn>
                  </p:par>
                  <p:par>
                    <p:cTn id="49" fill="hold">
                      <p:stCondLst>
                        <p:cond delay="indefinite"/>
                      </p:stCondLst>
                      <p:childTnLst>
                        <p:par>
                          <p:cTn id="50" fill="hold">
                            <p:stCondLst>
                              <p:cond delay="0"/>
                            </p:stCondLst>
                            <p:childTnLst>
                              <p:par>
                                <p:cTn id="51" presetID="31" presetClass="entr" presetSubtype="0" fill="hold" grpId="0" nodeType="clickEffect">
                                  <p:stCondLst>
                                    <p:cond delay="0"/>
                                  </p:stCondLst>
                                  <p:childTnLst>
                                    <p:set>
                                      <p:cBhvr>
                                        <p:cTn id="52" dur="1" fill="hold">
                                          <p:stCondLst>
                                            <p:cond delay="0"/>
                                          </p:stCondLst>
                                        </p:cTn>
                                        <p:tgtEl>
                                          <p:spTgt spid="13"/>
                                        </p:tgtEl>
                                        <p:attrNameLst>
                                          <p:attrName>style.visibility</p:attrName>
                                        </p:attrNameLst>
                                      </p:cBhvr>
                                      <p:to>
                                        <p:strVal val="visible"/>
                                      </p:to>
                                    </p:set>
                                    <p:anim calcmode="lin" valueType="num">
                                      <p:cBhvr>
                                        <p:cTn id="53" dur="1000" fill="hold"/>
                                        <p:tgtEl>
                                          <p:spTgt spid="13"/>
                                        </p:tgtEl>
                                        <p:attrNameLst>
                                          <p:attrName>ppt_w</p:attrName>
                                        </p:attrNameLst>
                                      </p:cBhvr>
                                      <p:tavLst>
                                        <p:tav tm="0">
                                          <p:val>
                                            <p:fltVal val="0"/>
                                          </p:val>
                                        </p:tav>
                                        <p:tav tm="100000">
                                          <p:val>
                                            <p:strVal val="#ppt_w"/>
                                          </p:val>
                                        </p:tav>
                                      </p:tavLst>
                                    </p:anim>
                                    <p:anim calcmode="lin" valueType="num">
                                      <p:cBhvr>
                                        <p:cTn id="54" dur="1000" fill="hold"/>
                                        <p:tgtEl>
                                          <p:spTgt spid="13"/>
                                        </p:tgtEl>
                                        <p:attrNameLst>
                                          <p:attrName>ppt_h</p:attrName>
                                        </p:attrNameLst>
                                      </p:cBhvr>
                                      <p:tavLst>
                                        <p:tav tm="0">
                                          <p:val>
                                            <p:fltVal val="0"/>
                                          </p:val>
                                        </p:tav>
                                        <p:tav tm="100000">
                                          <p:val>
                                            <p:strVal val="#ppt_h"/>
                                          </p:val>
                                        </p:tav>
                                      </p:tavLst>
                                    </p:anim>
                                    <p:anim calcmode="lin" valueType="num">
                                      <p:cBhvr>
                                        <p:cTn id="55" dur="1000" fill="hold"/>
                                        <p:tgtEl>
                                          <p:spTgt spid="13"/>
                                        </p:tgtEl>
                                        <p:attrNameLst>
                                          <p:attrName>style.rotation</p:attrName>
                                        </p:attrNameLst>
                                      </p:cBhvr>
                                      <p:tavLst>
                                        <p:tav tm="0">
                                          <p:val>
                                            <p:fltVal val="90"/>
                                          </p:val>
                                        </p:tav>
                                        <p:tav tm="100000">
                                          <p:val>
                                            <p:fltVal val="0"/>
                                          </p:val>
                                        </p:tav>
                                      </p:tavLst>
                                    </p:anim>
                                    <p:animEffect transition="in" filter="fade">
                                      <p:cBhvr>
                                        <p:cTn id="56"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8" grpId="0" animBg="1"/>
      <p:bldP spid="9" grpId="0" animBg="1"/>
      <p:bldP spid="10" grpId="0" animBg="1"/>
      <p:bldP spid="11" grpId="0" animBg="1"/>
      <p:bldP spid="12" grpId="0" animBg="1"/>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0" y="416133"/>
            <a:ext cx="18288000" cy="13904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algn="ctr" hangingPunct="1">
              <a:lnSpc>
                <a:spcPct val="160000"/>
              </a:lnSpc>
              <a:defRPr sz="2400">
                <a:latin typeface="+mj-lt"/>
                <a:ea typeface="+mj-ea"/>
                <a:cs typeface="+mj-cs"/>
                <a:sym typeface="Montserrat Light"/>
              </a:defRPr>
            </a:pPr>
            <a:r>
              <a:rPr lang="es-ES" sz="6000" dirty="0">
                <a:latin typeface="Montserrat" panose="00000800000000000000" pitchFamily="2" charset="0"/>
                <a:ea typeface="+mj-ea"/>
                <a:cs typeface="+mj-cs"/>
                <a:sym typeface="Montserrat Light"/>
              </a:rPr>
              <a:t>ME PRESENTO</a:t>
            </a:r>
          </a:p>
        </p:txBody>
      </p:sp>
      <p:sp>
        <p:nvSpPr>
          <p:cNvPr id="7" name="EDITAR: EL TÍTULO SE COLOCA AQUÍ">
            <a:extLst>
              <a:ext uri="{FF2B5EF4-FFF2-40B4-BE49-F238E27FC236}">
                <a16:creationId xmlns:a16="http://schemas.microsoft.com/office/drawing/2014/main" id="{55ED66BA-B5D4-4FA3-AFA5-111D3FDBA6D9}"/>
              </a:ext>
            </a:extLst>
          </p:cNvPr>
          <p:cNvSpPr txBox="1">
            <a:spLocks/>
          </p:cNvSpPr>
          <p:nvPr/>
        </p:nvSpPr>
        <p:spPr>
          <a:xfrm>
            <a:off x="759210" y="3933619"/>
            <a:ext cx="16769580" cy="3259304"/>
          </a:xfrm>
          <a:prstGeom prst="rect">
            <a:avLst/>
          </a:prstGeom>
        </p:spPr>
        <p:txBody>
          <a:bodyPr>
            <a:normAutofit/>
          </a:bodyPr>
          <a:lstStyle>
            <a:lvl1pPr marL="342900" marR="0" indent="-3429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marL="0" indent="0" algn="ctr" hangingPunct="1">
              <a:buNone/>
            </a:pPr>
            <a:r>
              <a:rPr lang="es-ES" sz="9600" b="1" dirty="0">
                <a:solidFill>
                  <a:schemeClr val="bg1"/>
                </a:solidFill>
                <a:latin typeface="+mj-lt"/>
              </a:rPr>
              <a:t>Preguntas típicas </a:t>
            </a:r>
          </a:p>
        </p:txBody>
      </p:sp>
      <p:pic>
        <p:nvPicPr>
          <p:cNvPr id="2" name="Image 1">
            <a:extLst>
              <a:ext uri="{FF2B5EF4-FFF2-40B4-BE49-F238E27FC236}">
                <a16:creationId xmlns:a16="http://schemas.microsoft.com/office/drawing/2014/main" id="{3828CC1C-C70D-9A30-1749-EFE4481D14C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83421818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Box 2">
            <a:extLst>
              <a:ext uri="{FF2B5EF4-FFF2-40B4-BE49-F238E27FC236}">
                <a16:creationId xmlns:a16="http://schemas.microsoft.com/office/drawing/2014/main" id="{7E171C1D-46C4-44E8-A273-93B7E290D6DE}"/>
              </a:ext>
            </a:extLst>
          </p:cNvPr>
          <p:cNvSpPr txBox="1">
            <a:spLocks/>
          </p:cNvSpPr>
          <p:nvPr/>
        </p:nvSpPr>
        <p:spPr>
          <a:xfrm>
            <a:off x="733399" y="1220575"/>
            <a:ext cx="16561840" cy="12606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hangingPunct="1">
              <a:lnSpc>
                <a:spcPct val="160000"/>
              </a:lnSpc>
              <a:defRPr sz="2400">
                <a:latin typeface="+mj-lt"/>
                <a:ea typeface="+mj-ea"/>
                <a:cs typeface="+mj-cs"/>
                <a:sym typeface="Montserrat Light"/>
              </a:defRPr>
            </a:pPr>
            <a:r>
              <a:rPr lang="es-ES" sz="5400" dirty="0">
                <a:latin typeface="Montserrat" panose="00000800000000000000" pitchFamily="2" charset="0"/>
                <a:ea typeface="+mj-ea"/>
                <a:cs typeface="+mj-cs"/>
                <a:sym typeface="Montserrat Light"/>
              </a:rPr>
              <a:t>Las típicas preguntas…</a:t>
            </a:r>
          </a:p>
        </p:txBody>
      </p:sp>
      <p:sp>
        <p:nvSpPr>
          <p:cNvPr id="7" name="TextBox 6">
            <a:extLst>
              <a:ext uri="{FF2B5EF4-FFF2-40B4-BE49-F238E27FC236}">
                <a16:creationId xmlns:a16="http://schemas.microsoft.com/office/drawing/2014/main" id="{7DBB89AB-8867-4CE5-800A-7F96F46B7779}"/>
              </a:ext>
            </a:extLst>
          </p:cNvPr>
          <p:cNvSpPr txBox="1"/>
          <p:nvPr/>
        </p:nvSpPr>
        <p:spPr>
          <a:xfrm>
            <a:off x="3671392" y="2818497"/>
            <a:ext cx="6624736" cy="523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s-ES" sz="2800" b="0" i="0" dirty="0">
                <a:solidFill>
                  <a:srgbClr val="202020"/>
                </a:solidFill>
                <a:effectLst/>
                <a:latin typeface="+mj-lt"/>
              </a:rPr>
              <a:t>¿Qué nos podrías contar sobre ti?</a:t>
            </a:r>
          </a:p>
        </p:txBody>
      </p:sp>
      <p:sp>
        <p:nvSpPr>
          <p:cNvPr id="8" name="TextBox 7">
            <a:extLst>
              <a:ext uri="{FF2B5EF4-FFF2-40B4-BE49-F238E27FC236}">
                <a16:creationId xmlns:a16="http://schemas.microsoft.com/office/drawing/2014/main" id="{EFCFAE04-EC78-4E7F-AC7D-77E1991CF9C4}"/>
              </a:ext>
            </a:extLst>
          </p:cNvPr>
          <p:cNvSpPr txBox="1"/>
          <p:nvPr/>
        </p:nvSpPr>
        <p:spPr>
          <a:xfrm>
            <a:off x="9114927" y="5817419"/>
            <a:ext cx="7488832" cy="523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s-ES" sz="2800" b="0" i="0" dirty="0">
                <a:solidFill>
                  <a:srgbClr val="202020"/>
                </a:solidFill>
                <a:effectLst/>
                <a:latin typeface="+mj-lt"/>
              </a:rPr>
              <a:t>¿Por qué quieres trabajar con nosotros?</a:t>
            </a:r>
          </a:p>
        </p:txBody>
      </p:sp>
      <p:sp>
        <p:nvSpPr>
          <p:cNvPr id="9" name="TextBox 8">
            <a:extLst>
              <a:ext uri="{FF2B5EF4-FFF2-40B4-BE49-F238E27FC236}">
                <a16:creationId xmlns:a16="http://schemas.microsoft.com/office/drawing/2014/main" id="{CE40924A-225B-48FC-B727-D9A5F34FF976}"/>
              </a:ext>
            </a:extLst>
          </p:cNvPr>
          <p:cNvSpPr txBox="1"/>
          <p:nvPr/>
        </p:nvSpPr>
        <p:spPr>
          <a:xfrm>
            <a:off x="359024" y="6609713"/>
            <a:ext cx="6624736" cy="523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s-ES" sz="2800" b="0" i="0" dirty="0">
                <a:solidFill>
                  <a:srgbClr val="202020"/>
                </a:solidFill>
                <a:effectLst/>
                <a:latin typeface="+mj-lt"/>
              </a:rPr>
              <a:t>¿Qué salario tienes en mente?</a:t>
            </a:r>
          </a:p>
        </p:txBody>
      </p:sp>
      <p:sp>
        <p:nvSpPr>
          <p:cNvPr id="10" name="TextBox 9">
            <a:extLst>
              <a:ext uri="{FF2B5EF4-FFF2-40B4-BE49-F238E27FC236}">
                <a16:creationId xmlns:a16="http://schemas.microsoft.com/office/drawing/2014/main" id="{9432F557-1A1E-449E-A0E8-1BD4C43B7D4F}"/>
              </a:ext>
            </a:extLst>
          </p:cNvPr>
          <p:cNvSpPr txBox="1"/>
          <p:nvPr/>
        </p:nvSpPr>
        <p:spPr>
          <a:xfrm>
            <a:off x="8069694" y="4191772"/>
            <a:ext cx="8352928" cy="523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s-ES" sz="2800" b="0" i="0" dirty="0">
                <a:solidFill>
                  <a:srgbClr val="202020"/>
                </a:solidFill>
                <a:effectLst/>
                <a:latin typeface="+mj-lt"/>
              </a:rPr>
              <a:t>¿Cuáles son tus fortalezas y debilidades?</a:t>
            </a:r>
          </a:p>
        </p:txBody>
      </p:sp>
      <p:sp>
        <p:nvSpPr>
          <p:cNvPr id="11" name="TextBox 10">
            <a:extLst>
              <a:ext uri="{FF2B5EF4-FFF2-40B4-BE49-F238E27FC236}">
                <a16:creationId xmlns:a16="http://schemas.microsoft.com/office/drawing/2014/main" id="{8EBC92C4-FDC2-4966-909A-13303FF99881}"/>
              </a:ext>
            </a:extLst>
          </p:cNvPr>
          <p:cNvSpPr txBox="1"/>
          <p:nvPr/>
        </p:nvSpPr>
        <p:spPr>
          <a:xfrm>
            <a:off x="7781662" y="7167692"/>
            <a:ext cx="6624736" cy="523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s-ES" sz="2800" b="0" i="0" dirty="0">
                <a:solidFill>
                  <a:srgbClr val="202020"/>
                </a:solidFill>
                <a:effectLst/>
                <a:latin typeface="+mj-lt"/>
              </a:rPr>
              <a:t>¿Por qué deberíamos contratarte?</a:t>
            </a:r>
          </a:p>
        </p:txBody>
      </p:sp>
      <p:sp>
        <p:nvSpPr>
          <p:cNvPr id="12" name="TextBox 11">
            <a:extLst>
              <a:ext uri="{FF2B5EF4-FFF2-40B4-BE49-F238E27FC236}">
                <a16:creationId xmlns:a16="http://schemas.microsoft.com/office/drawing/2014/main" id="{50EAF012-FD21-470E-9CCE-BE2177CB3F2A}"/>
              </a:ext>
            </a:extLst>
          </p:cNvPr>
          <p:cNvSpPr txBox="1"/>
          <p:nvPr/>
        </p:nvSpPr>
        <p:spPr>
          <a:xfrm>
            <a:off x="553680" y="4714992"/>
            <a:ext cx="6624736" cy="523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s-ES" sz="2800" b="0" i="0" dirty="0">
                <a:solidFill>
                  <a:srgbClr val="202020"/>
                </a:solidFill>
                <a:effectLst/>
                <a:latin typeface="+mj-lt"/>
              </a:rPr>
              <a:t>¿Cuáles son tus metas?</a:t>
            </a:r>
          </a:p>
        </p:txBody>
      </p:sp>
      <p:sp>
        <p:nvSpPr>
          <p:cNvPr id="13" name="TextBox 12">
            <a:extLst>
              <a:ext uri="{FF2B5EF4-FFF2-40B4-BE49-F238E27FC236}">
                <a16:creationId xmlns:a16="http://schemas.microsoft.com/office/drawing/2014/main" id="{7B8CEE1D-0FB5-40D8-8F1E-33E80D83D30E}"/>
              </a:ext>
            </a:extLst>
          </p:cNvPr>
          <p:cNvSpPr txBox="1"/>
          <p:nvPr/>
        </p:nvSpPr>
        <p:spPr>
          <a:xfrm>
            <a:off x="1784189" y="8550473"/>
            <a:ext cx="14011168" cy="523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s-ES" sz="2800" b="0" i="0" dirty="0">
                <a:solidFill>
                  <a:srgbClr val="202020"/>
                </a:solidFill>
                <a:effectLst/>
                <a:latin typeface="+mj-lt"/>
              </a:rPr>
              <a:t>Explícam</a:t>
            </a:r>
            <a:r>
              <a:rPr lang="es-ES" sz="2800" dirty="0">
                <a:solidFill>
                  <a:srgbClr val="202020"/>
                </a:solidFill>
                <a:latin typeface="+mj-lt"/>
              </a:rPr>
              <a:t>e un conflicto que hayas tenido en el trabajo, ¿cómo lo resolviste</a:t>
            </a:r>
            <a:r>
              <a:rPr lang="es-ES" sz="2800" b="0" i="0" dirty="0">
                <a:solidFill>
                  <a:srgbClr val="202020"/>
                </a:solidFill>
                <a:effectLst/>
                <a:latin typeface="+mj-lt"/>
              </a:rPr>
              <a:t>?</a:t>
            </a:r>
          </a:p>
        </p:txBody>
      </p:sp>
      <p:sp>
        <p:nvSpPr>
          <p:cNvPr id="14" name="TextBox 13">
            <a:extLst>
              <a:ext uri="{FF2B5EF4-FFF2-40B4-BE49-F238E27FC236}">
                <a16:creationId xmlns:a16="http://schemas.microsoft.com/office/drawing/2014/main" id="{E51F8E42-F179-4FE7-85A5-D6C199F7016A}"/>
              </a:ext>
            </a:extLst>
          </p:cNvPr>
          <p:cNvSpPr txBox="1"/>
          <p:nvPr/>
        </p:nvSpPr>
        <p:spPr>
          <a:xfrm>
            <a:off x="11742102" y="4722879"/>
            <a:ext cx="1008111" cy="830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4800" dirty="0"/>
              <a:t>🛠️</a:t>
            </a:r>
            <a:endParaRPr lang="es-ES" sz="900" dirty="0"/>
          </a:p>
        </p:txBody>
      </p:sp>
      <p:sp>
        <p:nvSpPr>
          <p:cNvPr id="15" name="TextBox 14">
            <a:extLst>
              <a:ext uri="{FF2B5EF4-FFF2-40B4-BE49-F238E27FC236}">
                <a16:creationId xmlns:a16="http://schemas.microsoft.com/office/drawing/2014/main" id="{7C8F75C2-F311-4420-9489-DED49F826F54}"/>
              </a:ext>
            </a:extLst>
          </p:cNvPr>
          <p:cNvSpPr txBox="1"/>
          <p:nvPr/>
        </p:nvSpPr>
        <p:spPr>
          <a:xfrm>
            <a:off x="6479704" y="3351269"/>
            <a:ext cx="1008111" cy="830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4800" dirty="0"/>
              <a:t>🛠️</a:t>
            </a:r>
            <a:endParaRPr lang="es-ES" sz="900" dirty="0"/>
          </a:p>
        </p:txBody>
      </p:sp>
      <p:sp>
        <p:nvSpPr>
          <p:cNvPr id="16" name="TextBox 15">
            <a:extLst>
              <a:ext uri="{FF2B5EF4-FFF2-40B4-BE49-F238E27FC236}">
                <a16:creationId xmlns:a16="http://schemas.microsoft.com/office/drawing/2014/main" id="{33D5920C-C6DE-4CB8-85D1-04F760BB1A90}"/>
              </a:ext>
            </a:extLst>
          </p:cNvPr>
          <p:cNvSpPr txBox="1"/>
          <p:nvPr/>
        </p:nvSpPr>
        <p:spPr>
          <a:xfrm>
            <a:off x="8285718" y="9157198"/>
            <a:ext cx="1008111" cy="830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4800" dirty="0"/>
              <a:t>🛠️</a:t>
            </a:r>
            <a:endParaRPr lang="es-ES" sz="900" dirty="0"/>
          </a:p>
        </p:txBody>
      </p:sp>
      <p:sp>
        <p:nvSpPr>
          <p:cNvPr id="17" name="TextBox 16">
            <a:extLst>
              <a:ext uri="{FF2B5EF4-FFF2-40B4-BE49-F238E27FC236}">
                <a16:creationId xmlns:a16="http://schemas.microsoft.com/office/drawing/2014/main" id="{E1FBD751-58D6-4785-BEBB-9FBDC15EFF55}"/>
              </a:ext>
            </a:extLst>
          </p:cNvPr>
          <p:cNvSpPr txBox="1"/>
          <p:nvPr/>
        </p:nvSpPr>
        <p:spPr>
          <a:xfrm>
            <a:off x="10625978" y="7697527"/>
            <a:ext cx="936104" cy="7694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4400" dirty="0"/>
              <a:t>🚀</a:t>
            </a:r>
            <a:endParaRPr lang="es-ES" sz="800" dirty="0"/>
          </a:p>
        </p:txBody>
      </p:sp>
      <p:sp>
        <p:nvSpPr>
          <p:cNvPr id="18" name="TextBox 17">
            <a:extLst>
              <a:ext uri="{FF2B5EF4-FFF2-40B4-BE49-F238E27FC236}">
                <a16:creationId xmlns:a16="http://schemas.microsoft.com/office/drawing/2014/main" id="{B3AB4823-A9EE-44C5-A68D-72ECA274335B}"/>
              </a:ext>
            </a:extLst>
          </p:cNvPr>
          <p:cNvSpPr txBox="1"/>
          <p:nvPr/>
        </p:nvSpPr>
        <p:spPr>
          <a:xfrm>
            <a:off x="3382919" y="5275678"/>
            <a:ext cx="936104" cy="7694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4400" dirty="0"/>
              <a:t>🚀</a:t>
            </a:r>
            <a:endParaRPr lang="es-ES" sz="800" dirty="0"/>
          </a:p>
        </p:txBody>
      </p:sp>
      <p:sp>
        <p:nvSpPr>
          <p:cNvPr id="19" name="TextBox 18">
            <a:extLst>
              <a:ext uri="{FF2B5EF4-FFF2-40B4-BE49-F238E27FC236}">
                <a16:creationId xmlns:a16="http://schemas.microsoft.com/office/drawing/2014/main" id="{76CD7600-BFBF-462B-B9CB-52C9AE3801E1}"/>
              </a:ext>
            </a:extLst>
          </p:cNvPr>
          <p:cNvSpPr txBox="1"/>
          <p:nvPr/>
        </p:nvSpPr>
        <p:spPr>
          <a:xfrm>
            <a:off x="12282161" y="6306552"/>
            <a:ext cx="936104" cy="7694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4400" dirty="0"/>
              <a:t>🚀</a:t>
            </a:r>
            <a:endParaRPr lang="es-ES" sz="800" dirty="0"/>
          </a:p>
        </p:txBody>
      </p:sp>
      <p:sp>
        <p:nvSpPr>
          <p:cNvPr id="20" name="TextBox 19">
            <a:extLst>
              <a:ext uri="{FF2B5EF4-FFF2-40B4-BE49-F238E27FC236}">
                <a16:creationId xmlns:a16="http://schemas.microsoft.com/office/drawing/2014/main" id="{59935F46-F7EF-426C-975E-F05B315210E9}"/>
              </a:ext>
            </a:extLst>
          </p:cNvPr>
          <p:cNvSpPr txBox="1"/>
          <p:nvPr/>
        </p:nvSpPr>
        <p:spPr>
          <a:xfrm>
            <a:off x="3167336" y="7216438"/>
            <a:ext cx="1008111" cy="7694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s-ES" sz="4400" dirty="0"/>
              <a:t>🤠</a:t>
            </a:r>
            <a:endParaRPr lang="es-ES" sz="800" dirty="0"/>
          </a:p>
        </p:txBody>
      </p:sp>
      <p:pic>
        <p:nvPicPr>
          <p:cNvPr id="2" name="Image 1">
            <a:extLst>
              <a:ext uri="{FF2B5EF4-FFF2-40B4-BE49-F238E27FC236}">
                <a16:creationId xmlns:a16="http://schemas.microsoft.com/office/drawing/2014/main" id="{EB58D0B4-CFCF-1A50-846D-10881216537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42227561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1000" fill="hold"/>
                                        <p:tgtEl>
                                          <p:spTgt spid="8"/>
                                        </p:tgtEl>
                                        <p:attrNameLst>
                                          <p:attrName>ppt_w</p:attrName>
                                        </p:attrNameLst>
                                      </p:cBhvr>
                                      <p:tavLst>
                                        <p:tav tm="0">
                                          <p:val>
                                            <p:fltVal val="0"/>
                                          </p:val>
                                        </p:tav>
                                        <p:tav tm="100000">
                                          <p:val>
                                            <p:strVal val="#ppt_w"/>
                                          </p:val>
                                        </p:tav>
                                      </p:tavLst>
                                    </p:anim>
                                    <p:anim calcmode="lin" valueType="num">
                                      <p:cBhvr>
                                        <p:cTn id="14" dur="1000" fill="hold"/>
                                        <p:tgtEl>
                                          <p:spTgt spid="8"/>
                                        </p:tgtEl>
                                        <p:attrNameLst>
                                          <p:attrName>ppt_h</p:attrName>
                                        </p:attrNameLst>
                                      </p:cBhvr>
                                      <p:tavLst>
                                        <p:tav tm="0">
                                          <p:val>
                                            <p:fltVal val="0"/>
                                          </p:val>
                                        </p:tav>
                                        <p:tav tm="100000">
                                          <p:val>
                                            <p:strVal val="#ppt_h"/>
                                          </p:val>
                                        </p:tav>
                                      </p:tavLst>
                                    </p:anim>
                                    <p:anim calcmode="lin" valueType="num">
                                      <p:cBhvr>
                                        <p:cTn id="15" dur="1000" fill="hold"/>
                                        <p:tgtEl>
                                          <p:spTgt spid="8"/>
                                        </p:tgtEl>
                                        <p:attrNameLst>
                                          <p:attrName>style.rotation</p:attrName>
                                        </p:attrNameLst>
                                      </p:cBhvr>
                                      <p:tavLst>
                                        <p:tav tm="0">
                                          <p:val>
                                            <p:fltVal val="90"/>
                                          </p:val>
                                        </p:tav>
                                        <p:tav tm="100000">
                                          <p:val>
                                            <p:fltVal val="0"/>
                                          </p:val>
                                        </p:tav>
                                      </p:tavLst>
                                    </p:anim>
                                    <p:animEffect transition="in" filter="fade">
                                      <p:cBhvr>
                                        <p:cTn id="16" dur="1000"/>
                                        <p:tgtEl>
                                          <p:spTgt spid="8"/>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ppt_w</p:attrName>
                                        </p:attrNameLst>
                                      </p:cBhvr>
                                      <p:tavLst>
                                        <p:tav tm="0">
                                          <p:val>
                                            <p:fltVal val="0"/>
                                          </p:val>
                                        </p:tav>
                                        <p:tav tm="100000">
                                          <p:val>
                                            <p:strVal val="#ppt_w"/>
                                          </p:val>
                                        </p:tav>
                                      </p:tavLst>
                                    </p:anim>
                                    <p:anim calcmode="lin" valueType="num">
                                      <p:cBhvr>
                                        <p:cTn id="20" dur="1000" fill="hold"/>
                                        <p:tgtEl>
                                          <p:spTgt spid="9"/>
                                        </p:tgtEl>
                                        <p:attrNameLst>
                                          <p:attrName>ppt_h</p:attrName>
                                        </p:attrNameLst>
                                      </p:cBhvr>
                                      <p:tavLst>
                                        <p:tav tm="0">
                                          <p:val>
                                            <p:fltVal val="0"/>
                                          </p:val>
                                        </p:tav>
                                        <p:tav tm="100000">
                                          <p:val>
                                            <p:strVal val="#ppt_h"/>
                                          </p:val>
                                        </p:tav>
                                      </p:tavLst>
                                    </p:anim>
                                    <p:anim calcmode="lin" valueType="num">
                                      <p:cBhvr>
                                        <p:cTn id="21" dur="1000" fill="hold"/>
                                        <p:tgtEl>
                                          <p:spTgt spid="9"/>
                                        </p:tgtEl>
                                        <p:attrNameLst>
                                          <p:attrName>style.rotation</p:attrName>
                                        </p:attrNameLst>
                                      </p:cBhvr>
                                      <p:tavLst>
                                        <p:tav tm="0">
                                          <p:val>
                                            <p:fltVal val="90"/>
                                          </p:val>
                                        </p:tav>
                                        <p:tav tm="100000">
                                          <p:val>
                                            <p:fltVal val="0"/>
                                          </p:val>
                                        </p:tav>
                                      </p:tavLst>
                                    </p:anim>
                                    <p:animEffect transition="in" filter="fade">
                                      <p:cBhvr>
                                        <p:cTn id="22" dur="1000"/>
                                        <p:tgtEl>
                                          <p:spTgt spid="9"/>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1000" fill="hold"/>
                                        <p:tgtEl>
                                          <p:spTgt spid="10"/>
                                        </p:tgtEl>
                                        <p:attrNameLst>
                                          <p:attrName>ppt_w</p:attrName>
                                        </p:attrNameLst>
                                      </p:cBhvr>
                                      <p:tavLst>
                                        <p:tav tm="0">
                                          <p:val>
                                            <p:fltVal val="0"/>
                                          </p:val>
                                        </p:tav>
                                        <p:tav tm="100000">
                                          <p:val>
                                            <p:strVal val="#ppt_w"/>
                                          </p:val>
                                        </p:tav>
                                      </p:tavLst>
                                    </p:anim>
                                    <p:anim calcmode="lin" valueType="num">
                                      <p:cBhvr>
                                        <p:cTn id="26" dur="1000" fill="hold"/>
                                        <p:tgtEl>
                                          <p:spTgt spid="10"/>
                                        </p:tgtEl>
                                        <p:attrNameLst>
                                          <p:attrName>ppt_h</p:attrName>
                                        </p:attrNameLst>
                                      </p:cBhvr>
                                      <p:tavLst>
                                        <p:tav tm="0">
                                          <p:val>
                                            <p:fltVal val="0"/>
                                          </p:val>
                                        </p:tav>
                                        <p:tav tm="100000">
                                          <p:val>
                                            <p:strVal val="#ppt_h"/>
                                          </p:val>
                                        </p:tav>
                                      </p:tavLst>
                                    </p:anim>
                                    <p:anim calcmode="lin" valueType="num">
                                      <p:cBhvr>
                                        <p:cTn id="27" dur="1000" fill="hold"/>
                                        <p:tgtEl>
                                          <p:spTgt spid="10"/>
                                        </p:tgtEl>
                                        <p:attrNameLst>
                                          <p:attrName>style.rotation</p:attrName>
                                        </p:attrNameLst>
                                      </p:cBhvr>
                                      <p:tavLst>
                                        <p:tav tm="0">
                                          <p:val>
                                            <p:fltVal val="90"/>
                                          </p:val>
                                        </p:tav>
                                        <p:tav tm="100000">
                                          <p:val>
                                            <p:fltVal val="0"/>
                                          </p:val>
                                        </p:tav>
                                      </p:tavLst>
                                    </p:anim>
                                    <p:animEffect transition="in" filter="fade">
                                      <p:cBhvr>
                                        <p:cTn id="28" dur="1000"/>
                                        <p:tgtEl>
                                          <p:spTgt spid="10"/>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1000" fill="hold"/>
                                        <p:tgtEl>
                                          <p:spTgt spid="11"/>
                                        </p:tgtEl>
                                        <p:attrNameLst>
                                          <p:attrName>ppt_w</p:attrName>
                                        </p:attrNameLst>
                                      </p:cBhvr>
                                      <p:tavLst>
                                        <p:tav tm="0">
                                          <p:val>
                                            <p:fltVal val="0"/>
                                          </p:val>
                                        </p:tav>
                                        <p:tav tm="100000">
                                          <p:val>
                                            <p:strVal val="#ppt_w"/>
                                          </p:val>
                                        </p:tav>
                                      </p:tavLst>
                                    </p:anim>
                                    <p:anim calcmode="lin" valueType="num">
                                      <p:cBhvr>
                                        <p:cTn id="32" dur="1000" fill="hold"/>
                                        <p:tgtEl>
                                          <p:spTgt spid="11"/>
                                        </p:tgtEl>
                                        <p:attrNameLst>
                                          <p:attrName>ppt_h</p:attrName>
                                        </p:attrNameLst>
                                      </p:cBhvr>
                                      <p:tavLst>
                                        <p:tav tm="0">
                                          <p:val>
                                            <p:fltVal val="0"/>
                                          </p:val>
                                        </p:tav>
                                        <p:tav tm="100000">
                                          <p:val>
                                            <p:strVal val="#ppt_h"/>
                                          </p:val>
                                        </p:tav>
                                      </p:tavLst>
                                    </p:anim>
                                    <p:anim calcmode="lin" valueType="num">
                                      <p:cBhvr>
                                        <p:cTn id="33" dur="1000" fill="hold"/>
                                        <p:tgtEl>
                                          <p:spTgt spid="11"/>
                                        </p:tgtEl>
                                        <p:attrNameLst>
                                          <p:attrName>style.rotation</p:attrName>
                                        </p:attrNameLst>
                                      </p:cBhvr>
                                      <p:tavLst>
                                        <p:tav tm="0">
                                          <p:val>
                                            <p:fltVal val="90"/>
                                          </p:val>
                                        </p:tav>
                                        <p:tav tm="100000">
                                          <p:val>
                                            <p:fltVal val="0"/>
                                          </p:val>
                                        </p:tav>
                                      </p:tavLst>
                                    </p:anim>
                                    <p:animEffect transition="in" filter="fade">
                                      <p:cBhvr>
                                        <p:cTn id="34" dur="1000"/>
                                        <p:tgtEl>
                                          <p:spTgt spid="11"/>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p:cTn id="37" dur="1000" fill="hold"/>
                                        <p:tgtEl>
                                          <p:spTgt spid="12"/>
                                        </p:tgtEl>
                                        <p:attrNameLst>
                                          <p:attrName>ppt_w</p:attrName>
                                        </p:attrNameLst>
                                      </p:cBhvr>
                                      <p:tavLst>
                                        <p:tav tm="0">
                                          <p:val>
                                            <p:fltVal val="0"/>
                                          </p:val>
                                        </p:tav>
                                        <p:tav tm="100000">
                                          <p:val>
                                            <p:strVal val="#ppt_w"/>
                                          </p:val>
                                        </p:tav>
                                      </p:tavLst>
                                    </p:anim>
                                    <p:anim calcmode="lin" valueType="num">
                                      <p:cBhvr>
                                        <p:cTn id="38" dur="1000" fill="hold"/>
                                        <p:tgtEl>
                                          <p:spTgt spid="12"/>
                                        </p:tgtEl>
                                        <p:attrNameLst>
                                          <p:attrName>ppt_h</p:attrName>
                                        </p:attrNameLst>
                                      </p:cBhvr>
                                      <p:tavLst>
                                        <p:tav tm="0">
                                          <p:val>
                                            <p:fltVal val="0"/>
                                          </p:val>
                                        </p:tav>
                                        <p:tav tm="100000">
                                          <p:val>
                                            <p:strVal val="#ppt_h"/>
                                          </p:val>
                                        </p:tav>
                                      </p:tavLst>
                                    </p:anim>
                                    <p:anim calcmode="lin" valueType="num">
                                      <p:cBhvr>
                                        <p:cTn id="39" dur="1000" fill="hold"/>
                                        <p:tgtEl>
                                          <p:spTgt spid="12"/>
                                        </p:tgtEl>
                                        <p:attrNameLst>
                                          <p:attrName>style.rotation</p:attrName>
                                        </p:attrNameLst>
                                      </p:cBhvr>
                                      <p:tavLst>
                                        <p:tav tm="0">
                                          <p:val>
                                            <p:fltVal val="90"/>
                                          </p:val>
                                        </p:tav>
                                        <p:tav tm="100000">
                                          <p:val>
                                            <p:fltVal val="0"/>
                                          </p:val>
                                        </p:tav>
                                      </p:tavLst>
                                    </p:anim>
                                    <p:animEffect transition="in" filter="fade">
                                      <p:cBhvr>
                                        <p:cTn id="40" dur="1000"/>
                                        <p:tgtEl>
                                          <p:spTgt spid="12"/>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p:cTn id="43" dur="1000" fill="hold"/>
                                        <p:tgtEl>
                                          <p:spTgt spid="13"/>
                                        </p:tgtEl>
                                        <p:attrNameLst>
                                          <p:attrName>ppt_w</p:attrName>
                                        </p:attrNameLst>
                                      </p:cBhvr>
                                      <p:tavLst>
                                        <p:tav tm="0">
                                          <p:val>
                                            <p:fltVal val="0"/>
                                          </p:val>
                                        </p:tav>
                                        <p:tav tm="100000">
                                          <p:val>
                                            <p:strVal val="#ppt_w"/>
                                          </p:val>
                                        </p:tav>
                                      </p:tavLst>
                                    </p:anim>
                                    <p:anim calcmode="lin" valueType="num">
                                      <p:cBhvr>
                                        <p:cTn id="44" dur="1000" fill="hold"/>
                                        <p:tgtEl>
                                          <p:spTgt spid="13"/>
                                        </p:tgtEl>
                                        <p:attrNameLst>
                                          <p:attrName>ppt_h</p:attrName>
                                        </p:attrNameLst>
                                      </p:cBhvr>
                                      <p:tavLst>
                                        <p:tav tm="0">
                                          <p:val>
                                            <p:fltVal val="0"/>
                                          </p:val>
                                        </p:tav>
                                        <p:tav tm="100000">
                                          <p:val>
                                            <p:strVal val="#ppt_h"/>
                                          </p:val>
                                        </p:tav>
                                      </p:tavLst>
                                    </p:anim>
                                    <p:anim calcmode="lin" valueType="num">
                                      <p:cBhvr>
                                        <p:cTn id="45" dur="1000" fill="hold"/>
                                        <p:tgtEl>
                                          <p:spTgt spid="13"/>
                                        </p:tgtEl>
                                        <p:attrNameLst>
                                          <p:attrName>style.rotation</p:attrName>
                                        </p:attrNameLst>
                                      </p:cBhvr>
                                      <p:tavLst>
                                        <p:tav tm="0">
                                          <p:val>
                                            <p:fltVal val="90"/>
                                          </p:val>
                                        </p:tav>
                                        <p:tav tm="100000">
                                          <p:val>
                                            <p:fltVal val="0"/>
                                          </p:val>
                                        </p:tav>
                                      </p:tavLst>
                                    </p:anim>
                                    <p:animEffect transition="in" filter="fade">
                                      <p:cBhvr>
                                        <p:cTn id="46" dur="1000"/>
                                        <p:tgtEl>
                                          <p:spTgt spid="13"/>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p:cTn id="49" dur="1000" fill="hold"/>
                                        <p:tgtEl>
                                          <p:spTgt spid="14"/>
                                        </p:tgtEl>
                                        <p:attrNameLst>
                                          <p:attrName>ppt_w</p:attrName>
                                        </p:attrNameLst>
                                      </p:cBhvr>
                                      <p:tavLst>
                                        <p:tav tm="0">
                                          <p:val>
                                            <p:fltVal val="0"/>
                                          </p:val>
                                        </p:tav>
                                        <p:tav tm="100000">
                                          <p:val>
                                            <p:strVal val="#ppt_w"/>
                                          </p:val>
                                        </p:tav>
                                      </p:tavLst>
                                    </p:anim>
                                    <p:anim calcmode="lin" valueType="num">
                                      <p:cBhvr>
                                        <p:cTn id="50" dur="1000" fill="hold"/>
                                        <p:tgtEl>
                                          <p:spTgt spid="14"/>
                                        </p:tgtEl>
                                        <p:attrNameLst>
                                          <p:attrName>ppt_h</p:attrName>
                                        </p:attrNameLst>
                                      </p:cBhvr>
                                      <p:tavLst>
                                        <p:tav tm="0">
                                          <p:val>
                                            <p:fltVal val="0"/>
                                          </p:val>
                                        </p:tav>
                                        <p:tav tm="100000">
                                          <p:val>
                                            <p:strVal val="#ppt_h"/>
                                          </p:val>
                                        </p:tav>
                                      </p:tavLst>
                                    </p:anim>
                                    <p:anim calcmode="lin" valueType="num">
                                      <p:cBhvr>
                                        <p:cTn id="51" dur="1000" fill="hold"/>
                                        <p:tgtEl>
                                          <p:spTgt spid="14"/>
                                        </p:tgtEl>
                                        <p:attrNameLst>
                                          <p:attrName>style.rotation</p:attrName>
                                        </p:attrNameLst>
                                      </p:cBhvr>
                                      <p:tavLst>
                                        <p:tav tm="0">
                                          <p:val>
                                            <p:fltVal val="90"/>
                                          </p:val>
                                        </p:tav>
                                        <p:tav tm="100000">
                                          <p:val>
                                            <p:fltVal val="0"/>
                                          </p:val>
                                        </p:tav>
                                      </p:tavLst>
                                    </p:anim>
                                    <p:animEffect transition="in" filter="fade">
                                      <p:cBhvr>
                                        <p:cTn id="52" dur="1000"/>
                                        <p:tgtEl>
                                          <p:spTgt spid="14"/>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p:cTn id="55" dur="1000" fill="hold"/>
                                        <p:tgtEl>
                                          <p:spTgt spid="15"/>
                                        </p:tgtEl>
                                        <p:attrNameLst>
                                          <p:attrName>ppt_w</p:attrName>
                                        </p:attrNameLst>
                                      </p:cBhvr>
                                      <p:tavLst>
                                        <p:tav tm="0">
                                          <p:val>
                                            <p:fltVal val="0"/>
                                          </p:val>
                                        </p:tav>
                                        <p:tav tm="100000">
                                          <p:val>
                                            <p:strVal val="#ppt_w"/>
                                          </p:val>
                                        </p:tav>
                                      </p:tavLst>
                                    </p:anim>
                                    <p:anim calcmode="lin" valueType="num">
                                      <p:cBhvr>
                                        <p:cTn id="56" dur="1000" fill="hold"/>
                                        <p:tgtEl>
                                          <p:spTgt spid="15"/>
                                        </p:tgtEl>
                                        <p:attrNameLst>
                                          <p:attrName>ppt_h</p:attrName>
                                        </p:attrNameLst>
                                      </p:cBhvr>
                                      <p:tavLst>
                                        <p:tav tm="0">
                                          <p:val>
                                            <p:fltVal val="0"/>
                                          </p:val>
                                        </p:tav>
                                        <p:tav tm="100000">
                                          <p:val>
                                            <p:strVal val="#ppt_h"/>
                                          </p:val>
                                        </p:tav>
                                      </p:tavLst>
                                    </p:anim>
                                    <p:anim calcmode="lin" valueType="num">
                                      <p:cBhvr>
                                        <p:cTn id="57" dur="1000" fill="hold"/>
                                        <p:tgtEl>
                                          <p:spTgt spid="15"/>
                                        </p:tgtEl>
                                        <p:attrNameLst>
                                          <p:attrName>style.rotation</p:attrName>
                                        </p:attrNameLst>
                                      </p:cBhvr>
                                      <p:tavLst>
                                        <p:tav tm="0">
                                          <p:val>
                                            <p:fltVal val="90"/>
                                          </p:val>
                                        </p:tav>
                                        <p:tav tm="100000">
                                          <p:val>
                                            <p:fltVal val="0"/>
                                          </p:val>
                                        </p:tav>
                                      </p:tavLst>
                                    </p:anim>
                                    <p:animEffect transition="in" filter="fade">
                                      <p:cBhvr>
                                        <p:cTn id="58" dur="1000"/>
                                        <p:tgtEl>
                                          <p:spTgt spid="15"/>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16"/>
                                        </p:tgtEl>
                                        <p:attrNameLst>
                                          <p:attrName>style.visibility</p:attrName>
                                        </p:attrNameLst>
                                      </p:cBhvr>
                                      <p:to>
                                        <p:strVal val="visible"/>
                                      </p:to>
                                    </p:set>
                                    <p:anim calcmode="lin" valueType="num">
                                      <p:cBhvr>
                                        <p:cTn id="61" dur="1000" fill="hold"/>
                                        <p:tgtEl>
                                          <p:spTgt spid="16"/>
                                        </p:tgtEl>
                                        <p:attrNameLst>
                                          <p:attrName>ppt_w</p:attrName>
                                        </p:attrNameLst>
                                      </p:cBhvr>
                                      <p:tavLst>
                                        <p:tav tm="0">
                                          <p:val>
                                            <p:fltVal val="0"/>
                                          </p:val>
                                        </p:tav>
                                        <p:tav tm="100000">
                                          <p:val>
                                            <p:strVal val="#ppt_w"/>
                                          </p:val>
                                        </p:tav>
                                      </p:tavLst>
                                    </p:anim>
                                    <p:anim calcmode="lin" valueType="num">
                                      <p:cBhvr>
                                        <p:cTn id="62" dur="1000" fill="hold"/>
                                        <p:tgtEl>
                                          <p:spTgt spid="16"/>
                                        </p:tgtEl>
                                        <p:attrNameLst>
                                          <p:attrName>ppt_h</p:attrName>
                                        </p:attrNameLst>
                                      </p:cBhvr>
                                      <p:tavLst>
                                        <p:tav tm="0">
                                          <p:val>
                                            <p:fltVal val="0"/>
                                          </p:val>
                                        </p:tav>
                                        <p:tav tm="100000">
                                          <p:val>
                                            <p:strVal val="#ppt_h"/>
                                          </p:val>
                                        </p:tav>
                                      </p:tavLst>
                                    </p:anim>
                                    <p:anim calcmode="lin" valueType="num">
                                      <p:cBhvr>
                                        <p:cTn id="63" dur="1000" fill="hold"/>
                                        <p:tgtEl>
                                          <p:spTgt spid="16"/>
                                        </p:tgtEl>
                                        <p:attrNameLst>
                                          <p:attrName>style.rotation</p:attrName>
                                        </p:attrNameLst>
                                      </p:cBhvr>
                                      <p:tavLst>
                                        <p:tav tm="0">
                                          <p:val>
                                            <p:fltVal val="90"/>
                                          </p:val>
                                        </p:tav>
                                        <p:tav tm="100000">
                                          <p:val>
                                            <p:fltVal val="0"/>
                                          </p:val>
                                        </p:tav>
                                      </p:tavLst>
                                    </p:anim>
                                    <p:animEffect transition="in" filter="fade">
                                      <p:cBhvr>
                                        <p:cTn id="64" dur="1000"/>
                                        <p:tgtEl>
                                          <p:spTgt spid="16"/>
                                        </p:tgtEl>
                                      </p:cBhvr>
                                    </p:animEffect>
                                  </p:childTnLst>
                                </p:cTn>
                              </p:par>
                              <p:par>
                                <p:cTn id="65" presetID="3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anim calcmode="lin" valueType="num">
                                      <p:cBhvr>
                                        <p:cTn id="67" dur="1000" fill="hold"/>
                                        <p:tgtEl>
                                          <p:spTgt spid="17"/>
                                        </p:tgtEl>
                                        <p:attrNameLst>
                                          <p:attrName>ppt_w</p:attrName>
                                        </p:attrNameLst>
                                      </p:cBhvr>
                                      <p:tavLst>
                                        <p:tav tm="0">
                                          <p:val>
                                            <p:fltVal val="0"/>
                                          </p:val>
                                        </p:tav>
                                        <p:tav tm="100000">
                                          <p:val>
                                            <p:strVal val="#ppt_w"/>
                                          </p:val>
                                        </p:tav>
                                      </p:tavLst>
                                    </p:anim>
                                    <p:anim calcmode="lin" valueType="num">
                                      <p:cBhvr>
                                        <p:cTn id="68" dur="1000" fill="hold"/>
                                        <p:tgtEl>
                                          <p:spTgt spid="17"/>
                                        </p:tgtEl>
                                        <p:attrNameLst>
                                          <p:attrName>ppt_h</p:attrName>
                                        </p:attrNameLst>
                                      </p:cBhvr>
                                      <p:tavLst>
                                        <p:tav tm="0">
                                          <p:val>
                                            <p:fltVal val="0"/>
                                          </p:val>
                                        </p:tav>
                                        <p:tav tm="100000">
                                          <p:val>
                                            <p:strVal val="#ppt_h"/>
                                          </p:val>
                                        </p:tav>
                                      </p:tavLst>
                                    </p:anim>
                                    <p:anim calcmode="lin" valueType="num">
                                      <p:cBhvr>
                                        <p:cTn id="69" dur="1000" fill="hold"/>
                                        <p:tgtEl>
                                          <p:spTgt spid="17"/>
                                        </p:tgtEl>
                                        <p:attrNameLst>
                                          <p:attrName>style.rotation</p:attrName>
                                        </p:attrNameLst>
                                      </p:cBhvr>
                                      <p:tavLst>
                                        <p:tav tm="0">
                                          <p:val>
                                            <p:fltVal val="90"/>
                                          </p:val>
                                        </p:tav>
                                        <p:tav tm="100000">
                                          <p:val>
                                            <p:fltVal val="0"/>
                                          </p:val>
                                        </p:tav>
                                      </p:tavLst>
                                    </p:anim>
                                    <p:animEffect transition="in" filter="fade">
                                      <p:cBhvr>
                                        <p:cTn id="70" dur="1000"/>
                                        <p:tgtEl>
                                          <p:spTgt spid="17"/>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18"/>
                                        </p:tgtEl>
                                        <p:attrNameLst>
                                          <p:attrName>style.visibility</p:attrName>
                                        </p:attrNameLst>
                                      </p:cBhvr>
                                      <p:to>
                                        <p:strVal val="visible"/>
                                      </p:to>
                                    </p:set>
                                    <p:anim calcmode="lin" valueType="num">
                                      <p:cBhvr>
                                        <p:cTn id="73" dur="1000" fill="hold"/>
                                        <p:tgtEl>
                                          <p:spTgt spid="18"/>
                                        </p:tgtEl>
                                        <p:attrNameLst>
                                          <p:attrName>ppt_w</p:attrName>
                                        </p:attrNameLst>
                                      </p:cBhvr>
                                      <p:tavLst>
                                        <p:tav tm="0">
                                          <p:val>
                                            <p:fltVal val="0"/>
                                          </p:val>
                                        </p:tav>
                                        <p:tav tm="100000">
                                          <p:val>
                                            <p:strVal val="#ppt_w"/>
                                          </p:val>
                                        </p:tav>
                                      </p:tavLst>
                                    </p:anim>
                                    <p:anim calcmode="lin" valueType="num">
                                      <p:cBhvr>
                                        <p:cTn id="74" dur="1000" fill="hold"/>
                                        <p:tgtEl>
                                          <p:spTgt spid="18"/>
                                        </p:tgtEl>
                                        <p:attrNameLst>
                                          <p:attrName>ppt_h</p:attrName>
                                        </p:attrNameLst>
                                      </p:cBhvr>
                                      <p:tavLst>
                                        <p:tav tm="0">
                                          <p:val>
                                            <p:fltVal val="0"/>
                                          </p:val>
                                        </p:tav>
                                        <p:tav tm="100000">
                                          <p:val>
                                            <p:strVal val="#ppt_h"/>
                                          </p:val>
                                        </p:tav>
                                      </p:tavLst>
                                    </p:anim>
                                    <p:anim calcmode="lin" valueType="num">
                                      <p:cBhvr>
                                        <p:cTn id="75" dur="1000" fill="hold"/>
                                        <p:tgtEl>
                                          <p:spTgt spid="18"/>
                                        </p:tgtEl>
                                        <p:attrNameLst>
                                          <p:attrName>style.rotation</p:attrName>
                                        </p:attrNameLst>
                                      </p:cBhvr>
                                      <p:tavLst>
                                        <p:tav tm="0">
                                          <p:val>
                                            <p:fltVal val="90"/>
                                          </p:val>
                                        </p:tav>
                                        <p:tav tm="100000">
                                          <p:val>
                                            <p:fltVal val="0"/>
                                          </p:val>
                                        </p:tav>
                                      </p:tavLst>
                                    </p:anim>
                                    <p:animEffect transition="in" filter="fade">
                                      <p:cBhvr>
                                        <p:cTn id="76" dur="1000"/>
                                        <p:tgtEl>
                                          <p:spTgt spid="18"/>
                                        </p:tgtEl>
                                      </p:cBhvr>
                                    </p:animEffect>
                                  </p:childTnLst>
                                </p:cTn>
                              </p:par>
                              <p:par>
                                <p:cTn id="77" presetID="31" presetClass="entr" presetSubtype="0" fill="hold" grpId="0" nodeType="withEffect">
                                  <p:stCondLst>
                                    <p:cond delay="0"/>
                                  </p:stCondLst>
                                  <p:childTnLst>
                                    <p:set>
                                      <p:cBhvr>
                                        <p:cTn id="78" dur="1" fill="hold">
                                          <p:stCondLst>
                                            <p:cond delay="0"/>
                                          </p:stCondLst>
                                        </p:cTn>
                                        <p:tgtEl>
                                          <p:spTgt spid="19"/>
                                        </p:tgtEl>
                                        <p:attrNameLst>
                                          <p:attrName>style.visibility</p:attrName>
                                        </p:attrNameLst>
                                      </p:cBhvr>
                                      <p:to>
                                        <p:strVal val="visible"/>
                                      </p:to>
                                    </p:set>
                                    <p:anim calcmode="lin" valueType="num">
                                      <p:cBhvr>
                                        <p:cTn id="79" dur="1000" fill="hold"/>
                                        <p:tgtEl>
                                          <p:spTgt spid="19"/>
                                        </p:tgtEl>
                                        <p:attrNameLst>
                                          <p:attrName>ppt_w</p:attrName>
                                        </p:attrNameLst>
                                      </p:cBhvr>
                                      <p:tavLst>
                                        <p:tav tm="0">
                                          <p:val>
                                            <p:fltVal val="0"/>
                                          </p:val>
                                        </p:tav>
                                        <p:tav tm="100000">
                                          <p:val>
                                            <p:strVal val="#ppt_w"/>
                                          </p:val>
                                        </p:tav>
                                      </p:tavLst>
                                    </p:anim>
                                    <p:anim calcmode="lin" valueType="num">
                                      <p:cBhvr>
                                        <p:cTn id="80" dur="1000" fill="hold"/>
                                        <p:tgtEl>
                                          <p:spTgt spid="19"/>
                                        </p:tgtEl>
                                        <p:attrNameLst>
                                          <p:attrName>ppt_h</p:attrName>
                                        </p:attrNameLst>
                                      </p:cBhvr>
                                      <p:tavLst>
                                        <p:tav tm="0">
                                          <p:val>
                                            <p:fltVal val="0"/>
                                          </p:val>
                                        </p:tav>
                                        <p:tav tm="100000">
                                          <p:val>
                                            <p:strVal val="#ppt_h"/>
                                          </p:val>
                                        </p:tav>
                                      </p:tavLst>
                                    </p:anim>
                                    <p:anim calcmode="lin" valueType="num">
                                      <p:cBhvr>
                                        <p:cTn id="81" dur="1000" fill="hold"/>
                                        <p:tgtEl>
                                          <p:spTgt spid="19"/>
                                        </p:tgtEl>
                                        <p:attrNameLst>
                                          <p:attrName>style.rotation</p:attrName>
                                        </p:attrNameLst>
                                      </p:cBhvr>
                                      <p:tavLst>
                                        <p:tav tm="0">
                                          <p:val>
                                            <p:fltVal val="90"/>
                                          </p:val>
                                        </p:tav>
                                        <p:tav tm="100000">
                                          <p:val>
                                            <p:fltVal val="0"/>
                                          </p:val>
                                        </p:tav>
                                      </p:tavLst>
                                    </p:anim>
                                    <p:animEffect transition="in" filter="fade">
                                      <p:cBhvr>
                                        <p:cTn id="82" dur="1000"/>
                                        <p:tgtEl>
                                          <p:spTgt spid="19"/>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20"/>
                                        </p:tgtEl>
                                        <p:attrNameLst>
                                          <p:attrName>style.visibility</p:attrName>
                                        </p:attrNameLst>
                                      </p:cBhvr>
                                      <p:to>
                                        <p:strVal val="visible"/>
                                      </p:to>
                                    </p:set>
                                    <p:anim calcmode="lin" valueType="num">
                                      <p:cBhvr>
                                        <p:cTn id="85" dur="1000" fill="hold"/>
                                        <p:tgtEl>
                                          <p:spTgt spid="20"/>
                                        </p:tgtEl>
                                        <p:attrNameLst>
                                          <p:attrName>ppt_w</p:attrName>
                                        </p:attrNameLst>
                                      </p:cBhvr>
                                      <p:tavLst>
                                        <p:tav tm="0">
                                          <p:val>
                                            <p:fltVal val="0"/>
                                          </p:val>
                                        </p:tav>
                                        <p:tav tm="100000">
                                          <p:val>
                                            <p:strVal val="#ppt_w"/>
                                          </p:val>
                                        </p:tav>
                                      </p:tavLst>
                                    </p:anim>
                                    <p:anim calcmode="lin" valueType="num">
                                      <p:cBhvr>
                                        <p:cTn id="86" dur="1000" fill="hold"/>
                                        <p:tgtEl>
                                          <p:spTgt spid="20"/>
                                        </p:tgtEl>
                                        <p:attrNameLst>
                                          <p:attrName>ppt_h</p:attrName>
                                        </p:attrNameLst>
                                      </p:cBhvr>
                                      <p:tavLst>
                                        <p:tav tm="0">
                                          <p:val>
                                            <p:fltVal val="0"/>
                                          </p:val>
                                        </p:tav>
                                        <p:tav tm="100000">
                                          <p:val>
                                            <p:strVal val="#ppt_h"/>
                                          </p:val>
                                        </p:tav>
                                      </p:tavLst>
                                    </p:anim>
                                    <p:anim calcmode="lin" valueType="num">
                                      <p:cBhvr>
                                        <p:cTn id="87" dur="1000" fill="hold"/>
                                        <p:tgtEl>
                                          <p:spTgt spid="20"/>
                                        </p:tgtEl>
                                        <p:attrNameLst>
                                          <p:attrName>style.rotation</p:attrName>
                                        </p:attrNameLst>
                                      </p:cBhvr>
                                      <p:tavLst>
                                        <p:tav tm="0">
                                          <p:val>
                                            <p:fltVal val="90"/>
                                          </p:val>
                                        </p:tav>
                                        <p:tav tm="100000">
                                          <p:val>
                                            <p:fltVal val="0"/>
                                          </p:val>
                                        </p:tav>
                                      </p:tavLst>
                                    </p:anim>
                                    <p:animEffect transition="in" filter="fade">
                                      <p:cBhvr>
                                        <p:cTn id="88"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3" grpId="0"/>
      <p:bldP spid="14" grpId="0"/>
      <p:bldP spid="15" grpId="0"/>
      <p:bldP spid="16" grpId="0"/>
      <p:bldP spid="17" grpId="0"/>
      <p:bldP spid="18" grpId="0"/>
      <p:bldP spid="19" grpId="0"/>
      <p:bldP spid="2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0" y="416133"/>
            <a:ext cx="18288000" cy="13904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algn="ctr" hangingPunct="1">
              <a:lnSpc>
                <a:spcPct val="160000"/>
              </a:lnSpc>
              <a:defRPr sz="2400">
                <a:latin typeface="+mj-lt"/>
                <a:ea typeface="+mj-ea"/>
                <a:cs typeface="+mj-cs"/>
                <a:sym typeface="Montserrat Light"/>
              </a:defRPr>
            </a:pPr>
            <a:r>
              <a:rPr lang="es-ES" sz="6000" dirty="0">
                <a:latin typeface="Montserrat" panose="00000800000000000000" pitchFamily="2" charset="0"/>
                <a:ea typeface="+mj-ea"/>
                <a:cs typeface="+mj-cs"/>
                <a:sym typeface="Montserrat Light"/>
              </a:rPr>
              <a:t>ME PRESENTO</a:t>
            </a:r>
          </a:p>
        </p:txBody>
      </p:sp>
      <p:sp>
        <p:nvSpPr>
          <p:cNvPr id="10" name="TextBox 2">
            <a:extLst>
              <a:ext uri="{FF2B5EF4-FFF2-40B4-BE49-F238E27FC236}">
                <a16:creationId xmlns:a16="http://schemas.microsoft.com/office/drawing/2014/main" id="{F4B43709-CE57-4FA3-8942-4B38CFB0CE3D}"/>
              </a:ext>
            </a:extLst>
          </p:cNvPr>
          <p:cNvSpPr txBox="1">
            <a:spLocks/>
          </p:cNvSpPr>
          <p:nvPr/>
        </p:nvSpPr>
        <p:spPr>
          <a:xfrm>
            <a:off x="3131332" y="7772973"/>
            <a:ext cx="12025336" cy="1728192"/>
          </a:xfrm>
          <a:prstGeom prst="rect">
            <a:avLst/>
          </a:prstGeom>
        </p:spPr>
        <p:txBody>
          <a:bodyPr/>
          <a:lstStyle>
            <a:lvl1pPr marL="342900" marR="0" indent="-3429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marL="0" indent="0" algn="ctr">
              <a:spcBef>
                <a:spcPts val="450"/>
              </a:spcBef>
              <a:buClr>
                <a:srgbClr val="FFCD00"/>
              </a:buClr>
              <a:buNone/>
            </a:pPr>
            <a:r>
              <a:rPr lang="it-IT" altLang="it-IT" sz="3200" b="1" dirty="0">
                <a:solidFill>
                  <a:schemeClr val="accent3"/>
                </a:solidFill>
                <a:latin typeface="Montserrat Bold"/>
              </a:rPr>
              <a:t>ALBERT BALAGUÉ</a:t>
            </a:r>
            <a:br>
              <a:rPr lang="it-IT" altLang="it-IT" sz="3200" b="1" dirty="0">
                <a:solidFill>
                  <a:schemeClr val="accent3"/>
                </a:solidFill>
                <a:latin typeface="Montserrat Bold"/>
              </a:rPr>
            </a:br>
            <a:r>
              <a:rPr lang="it-IT" altLang="it-IT" sz="3200" b="1" dirty="0">
                <a:solidFill>
                  <a:schemeClr val="accent3"/>
                </a:solidFill>
                <a:latin typeface="Montserrat Bold"/>
              </a:rPr>
              <a:t>People &amp; Culture Director</a:t>
            </a:r>
            <a:endParaRPr lang="es-ES" sz="3200" b="1" dirty="0">
              <a:solidFill>
                <a:schemeClr val="accent3"/>
              </a:solidFill>
              <a:latin typeface="Montserrat Bold"/>
            </a:endParaRPr>
          </a:p>
        </p:txBody>
      </p:sp>
      <p:pic>
        <p:nvPicPr>
          <p:cNvPr id="14" name="Picture 14" descr="A person with the arms crossed&#10;&#10;Description automatically generated with low confidence">
            <a:extLst>
              <a:ext uri="{FF2B5EF4-FFF2-40B4-BE49-F238E27FC236}">
                <a16:creationId xmlns:a16="http://schemas.microsoft.com/office/drawing/2014/main" id="{CC673905-A697-4004-BC68-F0FCF078EEE4}"/>
              </a:ext>
            </a:extLst>
          </p:cNvPr>
          <p:cNvPicPr>
            <a:picLocks noChangeAspect="1"/>
          </p:cNvPicPr>
          <p:nvPr/>
        </p:nvPicPr>
        <p:blipFill rotWithShape="1">
          <a:blip r:embed="rId2"/>
          <a:srcRect l="11272" r="9632"/>
          <a:stretch/>
        </p:blipFill>
        <p:spPr>
          <a:xfrm>
            <a:off x="7870934" y="2721214"/>
            <a:ext cx="2546130" cy="3862219"/>
          </a:xfrm>
          <a:prstGeom prst="rect">
            <a:avLst/>
          </a:prstGeom>
        </p:spPr>
      </p:pic>
      <p:pic>
        <p:nvPicPr>
          <p:cNvPr id="15" name="Picture 16">
            <a:extLst>
              <a:ext uri="{FF2B5EF4-FFF2-40B4-BE49-F238E27FC236}">
                <a16:creationId xmlns:a16="http://schemas.microsoft.com/office/drawing/2014/main" id="{A24ABBFC-028F-442D-84A8-DB96E19374B9}"/>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773631" y="6785602"/>
            <a:ext cx="2415214" cy="712469"/>
          </a:xfrm>
          <a:prstGeom prst="rect">
            <a:avLst/>
          </a:prstGeom>
          <a:noFill/>
          <a:ln>
            <a:noFill/>
          </a:ln>
        </p:spPr>
      </p:pic>
      <p:pic>
        <p:nvPicPr>
          <p:cNvPr id="16" name="Imagen 1">
            <a:extLst>
              <a:ext uri="{FF2B5EF4-FFF2-40B4-BE49-F238E27FC236}">
                <a16:creationId xmlns:a16="http://schemas.microsoft.com/office/drawing/2014/main" id="{C1C54A14-8520-4BEE-BC14-C1FAB079196B}"/>
              </a:ext>
            </a:extLst>
          </p:cNvPr>
          <p:cNvPicPr>
            <a:picLocks noChangeAspect="1"/>
          </p:cNvPicPr>
          <p:nvPr/>
        </p:nvPicPr>
        <p:blipFill>
          <a:blip r:embed="rId4"/>
          <a:stretch>
            <a:fillRect/>
          </a:stretch>
        </p:blipFill>
        <p:spPr>
          <a:xfrm>
            <a:off x="1727176" y="2981957"/>
            <a:ext cx="2539534" cy="639603"/>
          </a:xfrm>
          <a:prstGeom prst="rect">
            <a:avLst/>
          </a:prstGeom>
        </p:spPr>
      </p:pic>
      <p:pic>
        <p:nvPicPr>
          <p:cNvPr id="17" name="Picture 40">
            <a:extLst>
              <a:ext uri="{FF2B5EF4-FFF2-40B4-BE49-F238E27FC236}">
                <a16:creationId xmlns:a16="http://schemas.microsoft.com/office/drawing/2014/main" id="{FD9EC481-0564-44FF-9B4E-A08B6DF79C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66420" y="4272646"/>
            <a:ext cx="2661046" cy="75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Imagen 17">
            <a:extLst>
              <a:ext uri="{FF2B5EF4-FFF2-40B4-BE49-F238E27FC236}">
                <a16:creationId xmlns:a16="http://schemas.microsoft.com/office/drawing/2014/main" id="{5C582ACC-873E-4F41-9FBB-BB7ECF26B0FC}"/>
              </a:ext>
            </a:extLst>
          </p:cNvPr>
          <p:cNvPicPr>
            <a:picLocks noChangeAspect="1"/>
          </p:cNvPicPr>
          <p:nvPr/>
        </p:nvPicPr>
        <p:blipFill>
          <a:blip r:embed="rId6"/>
          <a:stretch>
            <a:fillRect/>
          </a:stretch>
        </p:blipFill>
        <p:spPr>
          <a:xfrm>
            <a:off x="1789336" y="5559091"/>
            <a:ext cx="2415214" cy="589389"/>
          </a:xfrm>
          <a:prstGeom prst="rect">
            <a:avLst/>
          </a:prstGeom>
        </p:spPr>
      </p:pic>
      <p:pic>
        <p:nvPicPr>
          <p:cNvPr id="2" name="Image 1">
            <a:extLst>
              <a:ext uri="{FF2B5EF4-FFF2-40B4-BE49-F238E27FC236}">
                <a16:creationId xmlns:a16="http://schemas.microsoft.com/office/drawing/2014/main" id="{49979939-BFDF-477E-23F3-F9DC974FC2E2}"/>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609085" y="8833848"/>
            <a:ext cx="3069829" cy="548848"/>
          </a:xfrm>
          <a:prstGeom prst="rect">
            <a:avLst/>
          </a:prstGeom>
          <a:noFill/>
          <a:ln>
            <a:noFill/>
          </a:ln>
        </p:spPr>
      </p:pic>
      <p:pic>
        <p:nvPicPr>
          <p:cNvPr id="4" name="Imagen 3" descr="Texto&#10;&#10;Descripción generada automáticamente con confianza media">
            <a:extLst>
              <a:ext uri="{FF2B5EF4-FFF2-40B4-BE49-F238E27FC236}">
                <a16:creationId xmlns:a16="http://schemas.microsoft.com/office/drawing/2014/main" id="{CC3E2835-3D9D-3D5D-01D4-5169296EC859}"/>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2744400" y="2166695"/>
            <a:ext cx="4436144" cy="1109037"/>
          </a:xfrm>
          <a:prstGeom prst="rect">
            <a:avLst/>
          </a:prstGeom>
        </p:spPr>
      </p:pic>
      <p:pic>
        <p:nvPicPr>
          <p:cNvPr id="6" name="Imagen 5" descr="Imagen que contiene vistiendo, tabla, hombre&#10;&#10;Descripción generada automáticamente">
            <a:extLst>
              <a:ext uri="{FF2B5EF4-FFF2-40B4-BE49-F238E27FC236}">
                <a16:creationId xmlns:a16="http://schemas.microsoft.com/office/drawing/2014/main" id="{03B32F95-FEE0-F0B3-EE90-A00C13A3C8B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3114074" y="3643211"/>
            <a:ext cx="3766032" cy="2514027"/>
          </a:xfrm>
          <a:prstGeom prst="rect">
            <a:avLst/>
          </a:prstGeom>
        </p:spPr>
      </p:pic>
      <p:pic>
        <p:nvPicPr>
          <p:cNvPr id="8" name="Imagen 7" descr="Una persona con un paraguas en la mano&#10;&#10;Descripción generada automáticamente con confianza baja">
            <a:extLst>
              <a:ext uri="{FF2B5EF4-FFF2-40B4-BE49-F238E27FC236}">
                <a16:creationId xmlns:a16="http://schemas.microsoft.com/office/drawing/2014/main" id="{72ABCF3F-D092-35D7-A9D8-3A5B645698B5}"/>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2998458" y="6683969"/>
            <a:ext cx="3928027" cy="2618276"/>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2" presetClass="entr" presetSubtype="4"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wipe(down)">
                                      <p:cBhvr>
                                        <p:cTn id="23" dur="500"/>
                                        <p:tgtEl>
                                          <p:spTgt spid="16"/>
                                        </p:tgtEl>
                                      </p:cBhvr>
                                    </p:animEffect>
                                  </p:childTnLst>
                                </p:cTn>
                              </p:par>
                            </p:childTnLst>
                          </p:cTn>
                        </p:par>
                        <p:par>
                          <p:cTn id="24" fill="hold">
                            <p:stCondLst>
                              <p:cond delay="500"/>
                            </p:stCondLst>
                            <p:childTnLst>
                              <p:par>
                                <p:cTn id="25" presetID="42" presetClass="entr" presetSubtype="0" fill="hold"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anim calcmode="lin" valueType="num">
                                      <p:cBhvr>
                                        <p:cTn id="28" dur="1000" fill="hold"/>
                                        <p:tgtEl>
                                          <p:spTgt spid="15"/>
                                        </p:tgtEl>
                                        <p:attrNameLst>
                                          <p:attrName>ppt_x</p:attrName>
                                        </p:attrNameLst>
                                      </p:cBhvr>
                                      <p:tavLst>
                                        <p:tav tm="0">
                                          <p:val>
                                            <p:strVal val="#ppt_x"/>
                                          </p:val>
                                        </p:tav>
                                        <p:tav tm="100000">
                                          <p:val>
                                            <p:strVal val="#ppt_x"/>
                                          </p:val>
                                        </p:tav>
                                      </p:tavLst>
                                    </p:anim>
                                    <p:anim calcmode="lin" valueType="num">
                                      <p:cBhvr>
                                        <p:cTn id="29" dur="1000" fill="hold"/>
                                        <p:tgtEl>
                                          <p:spTgt spid="15"/>
                                        </p:tgtEl>
                                        <p:attrNameLst>
                                          <p:attrName>ppt_y</p:attrName>
                                        </p:attrNameLst>
                                      </p:cBhvr>
                                      <p:tavLst>
                                        <p:tav tm="0">
                                          <p:val>
                                            <p:strVal val="#ppt_y+.1"/>
                                          </p:val>
                                        </p:tav>
                                        <p:tav tm="100000">
                                          <p:val>
                                            <p:strVal val="#ppt_y"/>
                                          </p:val>
                                        </p:tav>
                                      </p:tavLst>
                                    </p:anim>
                                  </p:childTnLst>
                                </p:cTn>
                              </p:par>
                              <p:par>
                                <p:cTn id="30" presetID="22" presetClass="entr" presetSubtype="4" fill="hold"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500"/>
                                        <p:tgtEl>
                                          <p:spTgt spid="17"/>
                                        </p:tgtEl>
                                      </p:cBhvr>
                                    </p:animEffect>
                                  </p:childTnLst>
                                </p:cTn>
                              </p:par>
                              <p:par>
                                <p:cTn id="33" presetID="22" presetClass="entr" presetSubtype="4" fill="hold"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down)">
                                      <p:cBhvr>
                                        <p:cTn id="35" dur="500"/>
                                        <p:tgtEl>
                                          <p:spTgt spid="18"/>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1000"/>
                                        <p:tgtEl>
                                          <p:spTgt spid="4"/>
                                        </p:tgtEl>
                                      </p:cBhvr>
                                    </p:animEffect>
                                    <p:anim calcmode="lin" valueType="num">
                                      <p:cBhvr>
                                        <p:cTn id="41" dur="1000" fill="hold"/>
                                        <p:tgtEl>
                                          <p:spTgt spid="4"/>
                                        </p:tgtEl>
                                        <p:attrNameLst>
                                          <p:attrName>ppt_x</p:attrName>
                                        </p:attrNameLst>
                                      </p:cBhvr>
                                      <p:tavLst>
                                        <p:tav tm="0">
                                          <p:val>
                                            <p:strVal val="#ppt_x"/>
                                          </p:val>
                                        </p:tav>
                                        <p:tav tm="100000">
                                          <p:val>
                                            <p:strVal val="#ppt_x"/>
                                          </p:val>
                                        </p:tav>
                                      </p:tavLst>
                                    </p:anim>
                                    <p:anim calcmode="lin" valueType="num">
                                      <p:cBhvr>
                                        <p:cTn id="42" dur="1000" fill="hold"/>
                                        <p:tgtEl>
                                          <p:spTgt spid="4"/>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fade">
                                      <p:cBhvr>
                                        <p:cTn id="45" dur="1000"/>
                                        <p:tgtEl>
                                          <p:spTgt spid="6"/>
                                        </p:tgtEl>
                                      </p:cBhvr>
                                    </p:animEffect>
                                    <p:anim calcmode="lin" valueType="num">
                                      <p:cBhvr>
                                        <p:cTn id="46" dur="1000" fill="hold"/>
                                        <p:tgtEl>
                                          <p:spTgt spid="6"/>
                                        </p:tgtEl>
                                        <p:attrNameLst>
                                          <p:attrName>ppt_x</p:attrName>
                                        </p:attrNameLst>
                                      </p:cBhvr>
                                      <p:tavLst>
                                        <p:tav tm="0">
                                          <p:val>
                                            <p:strVal val="#ppt_x"/>
                                          </p:val>
                                        </p:tav>
                                        <p:tav tm="100000">
                                          <p:val>
                                            <p:strVal val="#ppt_x"/>
                                          </p:val>
                                        </p:tav>
                                      </p:tavLst>
                                    </p:anim>
                                    <p:anim calcmode="lin" valueType="num">
                                      <p:cBhvr>
                                        <p:cTn id="47" dur="1000" fill="hold"/>
                                        <p:tgtEl>
                                          <p:spTgt spid="6"/>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fade">
                                      <p:cBhvr>
                                        <p:cTn id="50" dur="1000"/>
                                        <p:tgtEl>
                                          <p:spTgt spid="8"/>
                                        </p:tgtEl>
                                      </p:cBhvr>
                                    </p:animEffect>
                                    <p:anim calcmode="lin" valueType="num">
                                      <p:cBhvr>
                                        <p:cTn id="51" dur="1000" fill="hold"/>
                                        <p:tgtEl>
                                          <p:spTgt spid="8"/>
                                        </p:tgtEl>
                                        <p:attrNameLst>
                                          <p:attrName>ppt_x</p:attrName>
                                        </p:attrNameLst>
                                      </p:cBhvr>
                                      <p:tavLst>
                                        <p:tav tm="0">
                                          <p:val>
                                            <p:strVal val="#ppt_x"/>
                                          </p:val>
                                        </p:tav>
                                        <p:tav tm="100000">
                                          <p:val>
                                            <p:strVal val="#ppt_x"/>
                                          </p:val>
                                        </p:tav>
                                      </p:tavLst>
                                    </p:anim>
                                    <p:anim calcmode="lin" valueType="num">
                                      <p:cBhvr>
                                        <p:cTn id="5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extBox 2">
            <a:extLst>
              <a:ext uri="{FF2B5EF4-FFF2-40B4-BE49-F238E27FC236}">
                <a16:creationId xmlns:a16="http://schemas.microsoft.com/office/drawing/2014/main" id="{7E171C1D-46C4-44E8-A273-93B7E290D6DE}"/>
              </a:ext>
            </a:extLst>
          </p:cNvPr>
          <p:cNvSpPr txBox="1">
            <a:spLocks/>
          </p:cNvSpPr>
          <p:nvPr/>
        </p:nvSpPr>
        <p:spPr>
          <a:xfrm>
            <a:off x="733399" y="1220575"/>
            <a:ext cx="16561840" cy="12606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hangingPunct="1">
              <a:lnSpc>
                <a:spcPct val="160000"/>
              </a:lnSpc>
              <a:defRPr sz="2400">
                <a:latin typeface="+mj-lt"/>
                <a:ea typeface="+mj-ea"/>
                <a:cs typeface="+mj-cs"/>
                <a:sym typeface="Montserrat Light"/>
              </a:defRPr>
            </a:pPr>
            <a:r>
              <a:rPr lang="es-ES" sz="5400" dirty="0">
                <a:latin typeface="Montserrat" panose="00000800000000000000" pitchFamily="2" charset="0"/>
                <a:ea typeface="+mj-ea"/>
                <a:cs typeface="+mj-cs"/>
                <a:sym typeface="Montserrat Light"/>
              </a:rPr>
              <a:t>Conclusiones…</a:t>
            </a:r>
          </a:p>
        </p:txBody>
      </p:sp>
      <p:sp>
        <p:nvSpPr>
          <p:cNvPr id="14" name="CuadroTexto 14">
            <a:extLst>
              <a:ext uri="{FF2B5EF4-FFF2-40B4-BE49-F238E27FC236}">
                <a16:creationId xmlns:a16="http://schemas.microsoft.com/office/drawing/2014/main" id="{8101CE5A-C2D0-43E4-B8A3-4FD7A26DC261}"/>
              </a:ext>
            </a:extLst>
          </p:cNvPr>
          <p:cNvSpPr txBox="1"/>
          <p:nvPr/>
        </p:nvSpPr>
        <p:spPr>
          <a:xfrm>
            <a:off x="838400" y="2623220"/>
            <a:ext cx="16345816" cy="7452938"/>
          </a:xfrm>
          <a:prstGeom prst="rect">
            <a:avLst/>
          </a:prstGeom>
          <a:noFill/>
        </p:spPr>
        <p:txBody>
          <a:bodyPr wrap="square">
            <a:spAutoFit/>
          </a:bodyPr>
          <a:lstStyle/>
          <a:p>
            <a:pPr marL="457200" indent="-457200" algn="just">
              <a:lnSpc>
                <a:spcPct val="200000"/>
              </a:lnSpc>
              <a:buFont typeface="Arial" panose="020B0604020202020204" pitchFamily="34" charset="0"/>
              <a:buChar char="•"/>
            </a:pPr>
            <a:r>
              <a:rPr lang="es-ES" sz="2700" b="1" dirty="0">
                <a:solidFill>
                  <a:srgbClr val="081D3F"/>
                </a:solidFill>
                <a:latin typeface="Open Sans Light"/>
                <a:ea typeface="Open Sans Light"/>
                <a:cs typeface="Open Sans Light"/>
              </a:rPr>
              <a:t>Hay que preparar bien las entrevistas</a:t>
            </a:r>
          </a:p>
          <a:p>
            <a:pPr algn="just">
              <a:lnSpc>
                <a:spcPct val="200000"/>
              </a:lnSpc>
            </a:pPr>
            <a:endParaRPr lang="es-ES" sz="2700" b="1" dirty="0">
              <a:solidFill>
                <a:srgbClr val="081D3F"/>
              </a:solidFill>
              <a:latin typeface="Open Sans Light"/>
              <a:ea typeface="Open Sans Light"/>
              <a:cs typeface="Open Sans Light"/>
            </a:endParaRPr>
          </a:p>
          <a:p>
            <a:pPr marL="457200" indent="-457200" algn="just">
              <a:lnSpc>
                <a:spcPct val="200000"/>
              </a:lnSpc>
              <a:buFont typeface="Arial" panose="020B0604020202020204" pitchFamily="34" charset="0"/>
              <a:buChar char="•"/>
            </a:pPr>
            <a:endParaRPr lang="es-ES" sz="2700" b="1" dirty="0">
              <a:solidFill>
                <a:srgbClr val="081D3F"/>
              </a:solidFill>
              <a:latin typeface="Open Sans Light"/>
              <a:ea typeface="Open Sans Light"/>
              <a:cs typeface="Open Sans Light"/>
            </a:endParaRPr>
          </a:p>
          <a:p>
            <a:pPr marL="457200" indent="-457200" algn="just">
              <a:lnSpc>
                <a:spcPct val="200000"/>
              </a:lnSpc>
              <a:buFont typeface="Arial" panose="020B0604020202020204" pitchFamily="34" charset="0"/>
              <a:buChar char="•"/>
            </a:pPr>
            <a:r>
              <a:rPr lang="es-ES" sz="2700" b="1" dirty="0">
                <a:solidFill>
                  <a:srgbClr val="081D3F"/>
                </a:solidFill>
                <a:latin typeface="Open Sans Light"/>
                <a:ea typeface="Open Sans Light"/>
                <a:cs typeface="Open Sans Light"/>
              </a:rPr>
              <a:t>Demuestra tus habilidades blandas durante la entrevista (tienes métodos para hacerlo) </a:t>
            </a:r>
          </a:p>
          <a:p>
            <a:pPr marL="457200" indent="-457200" algn="just">
              <a:lnSpc>
                <a:spcPct val="200000"/>
              </a:lnSpc>
              <a:buFont typeface="Arial" panose="020B0604020202020204" pitchFamily="34" charset="0"/>
              <a:buChar char="•"/>
            </a:pPr>
            <a:endParaRPr lang="es-ES" sz="2700" b="1" dirty="0">
              <a:solidFill>
                <a:srgbClr val="081D3F"/>
              </a:solidFill>
              <a:latin typeface="Open Sans Light"/>
              <a:ea typeface="Open Sans Light"/>
              <a:cs typeface="Open Sans Light"/>
            </a:endParaRPr>
          </a:p>
          <a:p>
            <a:pPr marL="457200" indent="-457200" algn="just">
              <a:lnSpc>
                <a:spcPct val="200000"/>
              </a:lnSpc>
              <a:buFont typeface="Arial" panose="020B0604020202020204" pitchFamily="34" charset="0"/>
              <a:buChar char="•"/>
            </a:pPr>
            <a:endParaRPr lang="es-ES" sz="2700" b="1" dirty="0">
              <a:solidFill>
                <a:srgbClr val="081D3F"/>
              </a:solidFill>
              <a:latin typeface="Open Sans Light"/>
              <a:ea typeface="Open Sans Light"/>
              <a:cs typeface="Open Sans Light"/>
            </a:endParaRPr>
          </a:p>
          <a:p>
            <a:pPr marL="457200" indent="-457200" algn="just">
              <a:lnSpc>
                <a:spcPct val="200000"/>
              </a:lnSpc>
              <a:buFont typeface="Arial" panose="020B0604020202020204" pitchFamily="34" charset="0"/>
              <a:buChar char="•"/>
            </a:pPr>
            <a:r>
              <a:rPr lang="es-ES" sz="2700" b="1" dirty="0">
                <a:solidFill>
                  <a:srgbClr val="081D3F"/>
                </a:solidFill>
                <a:latin typeface="Open Sans Light"/>
                <a:ea typeface="Open Sans Light"/>
                <a:cs typeface="Open Sans Light"/>
              </a:rPr>
              <a:t>Afronta las típicas preguntas con tranquilidad…</a:t>
            </a:r>
          </a:p>
          <a:p>
            <a:pPr marL="457200" lvl="8" indent="-457200">
              <a:lnSpc>
                <a:spcPct val="200000"/>
              </a:lnSpc>
              <a:buFont typeface="Arial" panose="020B0604020202020204" pitchFamily="34" charset="0"/>
              <a:buChar char="•"/>
            </a:pPr>
            <a:endParaRPr lang="es-ES" sz="2700" b="1" dirty="0">
              <a:solidFill>
                <a:srgbClr val="081D3F"/>
              </a:solidFill>
              <a:latin typeface="Open Sans Light"/>
              <a:ea typeface="Open Sans Light"/>
              <a:cs typeface="Open Sans Light"/>
            </a:endParaRPr>
          </a:p>
          <a:p>
            <a:pPr algn="just">
              <a:lnSpc>
                <a:spcPct val="200000"/>
              </a:lnSpc>
            </a:pPr>
            <a:endParaRPr lang="es-ES" sz="2700" b="1" dirty="0">
              <a:solidFill>
                <a:srgbClr val="081D3F"/>
              </a:solidFill>
              <a:latin typeface="Open Sans Light"/>
              <a:ea typeface="Open Sans Light"/>
              <a:cs typeface="Open Sans Light"/>
            </a:endParaRPr>
          </a:p>
        </p:txBody>
      </p:sp>
      <p:sp>
        <p:nvSpPr>
          <p:cNvPr id="15" name="TextBox 14">
            <a:extLst>
              <a:ext uri="{FF2B5EF4-FFF2-40B4-BE49-F238E27FC236}">
                <a16:creationId xmlns:a16="http://schemas.microsoft.com/office/drawing/2014/main" id="{4274E050-6B7D-4D8A-875D-9D9C96F1517C}"/>
              </a:ext>
            </a:extLst>
          </p:cNvPr>
          <p:cNvSpPr txBox="1"/>
          <p:nvPr/>
        </p:nvSpPr>
        <p:spPr>
          <a:xfrm>
            <a:off x="3567405" y="3919364"/>
            <a:ext cx="1773241" cy="923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s-ES" sz="5400" dirty="0"/>
              <a:t>🤠</a:t>
            </a:r>
            <a:endParaRPr lang="es-ES" sz="1000" dirty="0"/>
          </a:p>
        </p:txBody>
      </p:sp>
      <p:sp>
        <p:nvSpPr>
          <p:cNvPr id="16" name="TextBox 15">
            <a:extLst>
              <a:ext uri="{FF2B5EF4-FFF2-40B4-BE49-F238E27FC236}">
                <a16:creationId xmlns:a16="http://schemas.microsoft.com/office/drawing/2014/main" id="{75012AC4-3269-47A1-9CC1-D9F42FD2E307}"/>
              </a:ext>
            </a:extLst>
          </p:cNvPr>
          <p:cNvSpPr txBox="1"/>
          <p:nvPr/>
        </p:nvSpPr>
        <p:spPr>
          <a:xfrm>
            <a:off x="6373302" y="3919364"/>
            <a:ext cx="1773241" cy="923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s-ES" sz="5400" dirty="0"/>
              <a:t>🛠️</a:t>
            </a:r>
            <a:endParaRPr lang="es-ES" sz="1000" dirty="0"/>
          </a:p>
        </p:txBody>
      </p:sp>
      <p:sp>
        <p:nvSpPr>
          <p:cNvPr id="17" name="TextBox 16">
            <a:extLst>
              <a:ext uri="{FF2B5EF4-FFF2-40B4-BE49-F238E27FC236}">
                <a16:creationId xmlns:a16="http://schemas.microsoft.com/office/drawing/2014/main" id="{E8364364-4056-4BAC-AC50-DAC6AC3E1116}"/>
              </a:ext>
            </a:extLst>
          </p:cNvPr>
          <p:cNvSpPr txBox="1"/>
          <p:nvPr/>
        </p:nvSpPr>
        <p:spPr>
          <a:xfrm>
            <a:off x="9045789" y="3919364"/>
            <a:ext cx="1773241" cy="923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s-ES" sz="5400" dirty="0"/>
              <a:t>🚀</a:t>
            </a:r>
            <a:endParaRPr lang="es-ES" sz="1000" dirty="0"/>
          </a:p>
        </p:txBody>
      </p:sp>
      <p:sp>
        <p:nvSpPr>
          <p:cNvPr id="18" name="Oval 17">
            <a:extLst>
              <a:ext uri="{FF2B5EF4-FFF2-40B4-BE49-F238E27FC236}">
                <a16:creationId xmlns:a16="http://schemas.microsoft.com/office/drawing/2014/main" id="{0A6C945C-FE41-4869-B50D-7EAF3D6CA93C}"/>
              </a:ext>
            </a:extLst>
          </p:cNvPr>
          <p:cNvSpPr/>
          <p:nvPr/>
        </p:nvSpPr>
        <p:spPr>
          <a:xfrm>
            <a:off x="5333952" y="6439644"/>
            <a:ext cx="864096" cy="822302"/>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3200" b="1" i="0" u="none" strike="noStrike" cap="none" spc="0" normalizeH="0" baseline="0" dirty="0">
                <a:ln>
                  <a:noFill/>
                </a:ln>
                <a:solidFill>
                  <a:schemeClr val="bg1"/>
                </a:solidFill>
                <a:effectLst/>
                <a:uFillTx/>
                <a:latin typeface="+mn-lt"/>
                <a:ea typeface="+mn-ea"/>
                <a:cs typeface="+mn-cs"/>
                <a:sym typeface="Calibri"/>
              </a:rPr>
              <a:t>S</a:t>
            </a:r>
          </a:p>
        </p:txBody>
      </p:sp>
      <p:sp>
        <p:nvSpPr>
          <p:cNvPr id="19" name="Oval 18">
            <a:extLst>
              <a:ext uri="{FF2B5EF4-FFF2-40B4-BE49-F238E27FC236}">
                <a16:creationId xmlns:a16="http://schemas.microsoft.com/office/drawing/2014/main" id="{A1BA0AE7-5619-4CBC-B785-81FE94F77019}"/>
              </a:ext>
            </a:extLst>
          </p:cNvPr>
          <p:cNvSpPr/>
          <p:nvPr/>
        </p:nvSpPr>
        <p:spPr>
          <a:xfrm>
            <a:off x="7026311" y="6439644"/>
            <a:ext cx="864096" cy="822302"/>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3200" b="1" dirty="0">
                <a:solidFill>
                  <a:schemeClr val="bg1"/>
                </a:solidFill>
              </a:rPr>
              <a:t>T</a:t>
            </a:r>
            <a:endParaRPr kumimoji="0" lang="es-ES" sz="3200" b="1" i="0" u="none" strike="noStrike" cap="none" spc="0" normalizeH="0" baseline="0" dirty="0">
              <a:ln>
                <a:noFill/>
              </a:ln>
              <a:solidFill>
                <a:schemeClr val="bg1"/>
              </a:solidFill>
              <a:effectLst/>
              <a:uFillTx/>
              <a:latin typeface="+mn-lt"/>
              <a:ea typeface="+mn-ea"/>
              <a:cs typeface="+mn-cs"/>
              <a:sym typeface="Calibri"/>
            </a:endParaRPr>
          </a:p>
        </p:txBody>
      </p:sp>
      <p:sp>
        <p:nvSpPr>
          <p:cNvPr id="20" name="Oval 19">
            <a:extLst>
              <a:ext uri="{FF2B5EF4-FFF2-40B4-BE49-F238E27FC236}">
                <a16:creationId xmlns:a16="http://schemas.microsoft.com/office/drawing/2014/main" id="{570F8496-092C-4779-B61E-E76913602203}"/>
              </a:ext>
            </a:extLst>
          </p:cNvPr>
          <p:cNvSpPr/>
          <p:nvPr/>
        </p:nvSpPr>
        <p:spPr>
          <a:xfrm>
            <a:off x="8718670" y="6439644"/>
            <a:ext cx="864096" cy="822302"/>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3200" b="1" dirty="0">
                <a:solidFill>
                  <a:schemeClr val="bg1"/>
                </a:solidFill>
              </a:rPr>
              <a:t>A</a:t>
            </a:r>
            <a:endParaRPr kumimoji="0" lang="es-ES" sz="3200" b="1" i="0" u="none" strike="noStrike" cap="none" spc="0" normalizeH="0" baseline="0" dirty="0">
              <a:ln>
                <a:noFill/>
              </a:ln>
              <a:solidFill>
                <a:schemeClr val="bg1"/>
              </a:solidFill>
              <a:effectLst/>
              <a:uFillTx/>
              <a:latin typeface="+mn-lt"/>
              <a:ea typeface="+mn-ea"/>
              <a:cs typeface="+mn-cs"/>
              <a:sym typeface="Calibri"/>
            </a:endParaRPr>
          </a:p>
        </p:txBody>
      </p:sp>
      <p:sp>
        <p:nvSpPr>
          <p:cNvPr id="21" name="Oval 20">
            <a:extLst>
              <a:ext uri="{FF2B5EF4-FFF2-40B4-BE49-F238E27FC236}">
                <a16:creationId xmlns:a16="http://schemas.microsoft.com/office/drawing/2014/main" id="{CD09305F-A262-49F9-B8C3-41A87476729E}"/>
              </a:ext>
            </a:extLst>
          </p:cNvPr>
          <p:cNvSpPr/>
          <p:nvPr/>
        </p:nvSpPr>
        <p:spPr>
          <a:xfrm>
            <a:off x="10411029" y="6439644"/>
            <a:ext cx="864096" cy="822302"/>
          </a:xfrm>
          <a:prstGeom prst="ellips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3200" b="1" dirty="0">
                <a:solidFill>
                  <a:schemeClr val="bg1"/>
                </a:solidFill>
              </a:rPr>
              <a:t>R</a:t>
            </a:r>
            <a:endParaRPr kumimoji="0" lang="es-ES" sz="3200" b="1" i="0" u="none" strike="noStrike" cap="none" spc="0" normalizeH="0" baseline="0" dirty="0">
              <a:ln>
                <a:noFill/>
              </a:ln>
              <a:solidFill>
                <a:schemeClr val="bg1"/>
              </a:solidFill>
              <a:effectLst/>
              <a:uFillTx/>
              <a:latin typeface="+mn-lt"/>
              <a:ea typeface="+mn-ea"/>
              <a:cs typeface="+mn-cs"/>
              <a:sym typeface="Calibri"/>
            </a:endParaRPr>
          </a:p>
        </p:txBody>
      </p:sp>
      <p:sp>
        <p:nvSpPr>
          <p:cNvPr id="22" name="TextBox 21">
            <a:extLst>
              <a:ext uri="{FF2B5EF4-FFF2-40B4-BE49-F238E27FC236}">
                <a16:creationId xmlns:a16="http://schemas.microsoft.com/office/drawing/2014/main" id="{3087FCB0-8FE2-4D87-957B-9BA793AA3C8E}"/>
              </a:ext>
            </a:extLst>
          </p:cNvPr>
          <p:cNvSpPr txBox="1"/>
          <p:nvPr/>
        </p:nvSpPr>
        <p:spPr>
          <a:xfrm>
            <a:off x="3313638" y="8905096"/>
            <a:ext cx="9153538"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algn="ctr"/>
            <a:r>
              <a:rPr lang="es-ES" sz="2800" b="1" i="0" dirty="0">
                <a:solidFill>
                  <a:schemeClr val="bg1"/>
                </a:solidFill>
                <a:effectLst/>
                <a:latin typeface="+mj-lt"/>
              </a:rPr>
              <a:t>Si la entrevista está bien preparada…¡TU PUEDES!</a:t>
            </a:r>
          </a:p>
        </p:txBody>
      </p:sp>
      <p:pic>
        <p:nvPicPr>
          <p:cNvPr id="2" name="Image 1">
            <a:extLst>
              <a:ext uri="{FF2B5EF4-FFF2-40B4-BE49-F238E27FC236}">
                <a16:creationId xmlns:a16="http://schemas.microsoft.com/office/drawing/2014/main" id="{191F1A6C-D291-EC57-13E3-B25ADDDE8C0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413241550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Effect transition="in" filter="fade">
                                      <p:cBhvr>
                                        <p:cTn id="15" dur="500"/>
                                        <p:tgtEl>
                                          <p:spTgt spid="15"/>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p:cTn id="23" dur="500" fill="hold"/>
                                        <p:tgtEl>
                                          <p:spTgt spid="17"/>
                                        </p:tgtEl>
                                        <p:attrNameLst>
                                          <p:attrName>ppt_w</p:attrName>
                                        </p:attrNameLst>
                                      </p:cBhvr>
                                      <p:tavLst>
                                        <p:tav tm="0">
                                          <p:val>
                                            <p:fltVal val="0"/>
                                          </p:val>
                                        </p:tav>
                                        <p:tav tm="100000">
                                          <p:val>
                                            <p:strVal val="#ppt_w"/>
                                          </p:val>
                                        </p:tav>
                                      </p:tavLst>
                                    </p:anim>
                                    <p:anim calcmode="lin" valueType="num">
                                      <p:cBhvr>
                                        <p:cTn id="24" dur="500" fill="hold"/>
                                        <p:tgtEl>
                                          <p:spTgt spid="17"/>
                                        </p:tgtEl>
                                        <p:attrNameLst>
                                          <p:attrName>ppt_h</p:attrName>
                                        </p:attrNameLst>
                                      </p:cBhvr>
                                      <p:tavLst>
                                        <p:tav tm="0">
                                          <p:val>
                                            <p:fltVal val="0"/>
                                          </p:val>
                                        </p:tav>
                                        <p:tav tm="100000">
                                          <p:val>
                                            <p:strVal val="#ppt_h"/>
                                          </p:val>
                                        </p:tav>
                                      </p:tavLst>
                                    </p:anim>
                                    <p:animEffect transition="in" filter="fade">
                                      <p:cBhvr>
                                        <p:cTn id="25" dur="500"/>
                                        <p:tgtEl>
                                          <p:spTgt spid="17"/>
                                        </p:tgtEl>
                                      </p:cBhvr>
                                    </p:animEffect>
                                  </p:childTnLst>
                                </p:cTn>
                              </p:par>
                            </p:childTnLst>
                          </p:cTn>
                        </p:par>
                      </p:childTnLst>
                    </p:cTn>
                  </p:par>
                  <p:par>
                    <p:cTn id="26" fill="hold">
                      <p:stCondLst>
                        <p:cond delay="indefinite"/>
                      </p:stCondLst>
                      <p:childTnLst>
                        <p:par>
                          <p:cTn id="27" fill="hold">
                            <p:stCondLst>
                              <p:cond delay="0"/>
                            </p:stCondLst>
                            <p:childTnLst>
                              <p:par>
                                <p:cTn id="28" presetID="53" presetClass="entr" presetSubtype="16" fill="hold" grpId="0" nodeType="click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p:cTn id="30" dur="500" fill="hold"/>
                                        <p:tgtEl>
                                          <p:spTgt spid="18"/>
                                        </p:tgtEl>
                                        <p:attrNameLst>
                                          <p:attrName>ppt_w</p:attrName>
                                        </p:attrNameLst>
                                      </p:cBhvr>
                                      <p:tavLst>
                                        <p:tav tm="0">
                                          <p:val>
                                            <p:fltVal val="0"/>
                                          </p:val>
                                        </p:tav>
                                        <p:tav tm="100000">
                                          <p:val>
                                            <p:strVal val="#ppt_w"/>
                                          </p:val>
                                        </p:tav>
                                      </p:tavLst>
                                    </p:anim>
                                    <p:anim calcmode="lin" valueType="num">
                                      <p:cBhvr>
                                        <p:cTn id="31" dur="500" fill="hold"/>
                                        <p:tgtEl>
                                          <p:spTgt spid="18"/>
                                        </p:tgtEl>
                                        <p:attrNameLst>
                                          <p:attrName>ppt_h</p:attrName>
                                        </p:attrNameLst>
                                      </p:cBhvr>
                                      <p:tavLst>
                                        <p:tav tm="0">
                                          <p:val>
                                            <p:fltVal val="0"/>
                                          </p:val>
                                        </p:tav>
                                        <p:tav tm="100000">
                                          <p:val>
                                            <p:strVal val="#ppt_h"/>
                                          </p:val>
                                        </p:tav>
                                      </p:tavLst>
                                    </p:anim>
                                    <p:animEffect transition="in" filter="fade">
                                      <p:cBhvr>
                                        <p:cTn id="32" dur="500"/>
                                        <p:tgtEl>
                                          <p:spTgt spid="18"/>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p:cTn id="35" dur="500" fill="hold"/>
                                        <p:tgtEl>
                                          <p:spTgt spid="19"/>
                                        </p:tgtEl>
                                        <p:attrNameLst>
                                          <p:attrName>ppt_w</p:attrName>
                                        </p:attrNameLst>
                                      </p:cBhvr>
                                      <p:tavLst>
                                        <p:tav tm="0">
                                          <p:val>
                                            <p:fltVal val="0"/>
                                          </p:val>
                                        </p:tav>
                                        <p:tav tm="100000">
                                          <p:val>
                                            <p:strVal val="#ppt_w"/>
                                          </p:val>
                                        </p:tav>
                                      </p:tavLst>
                                    </p:anim>
                                    <p:anim calcmode="lin" valueType="num">
                                      <p:cBhvr>
                                        <p:cTn id="36" dur="500" fill="hold"/>
                                        <p:tgtEl>
                                          <p:spTgt spid="19"/>
                                        </p:tgtEl>
                                        <p:attrNameLst>
                                          <p:attrName>ppt_h</p:attrName>
                                        </p:attrNameLst>
                                      </p:cBhvr>
                                      <p:tavLst>
                                        <p:tav tm="0">
                                          <p:val>
                                            <p:fltVal val="0"/>
                                          </p:val>
                                        </p:tav>
                                        <p:tav tm="100000">
                                          <p:val>
                                            <p:strVal val="#ppt_h"/>
                                          </p:val>
                                        </p:tav>
                                      </p:tavLst>
                                    </p:anim>
                                    <p:animEffect transition="in" filter="fade">
                                      <p:cBhvr>
                                        <p:cTn id="37" dur="500"/>
                                        <p:tgtEl>
                                          <p:spTgt spid="19"/>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 calcmode="lin" valueType="num">
                                      <p:cBhvr>
                                        <p:cTn id="40" dur="500" fill="hold"/>
                                        <p:tgtEl>
                                          <p:spTgt spid="20"/>
                                        </p:tgtEl>
                                        <p:attrNameLst>
                                          <p:attrName>ppt_w</p:attrName>
                                        </p:attrNameLst>
                                      </p:cBhvr>
                                      <p:tavLst>
                                        <p:tav tm="0">
                                          <p:val>
                                            <p:fltVal val="0"/>
                                          </p:val>
                                        </p:tav>
                                        <p:tav tm="100000">
                                          <p:val>
                                            <p:strVal val="#ppt_w"/>
                                          </p:val>
                                        </p:tav>
                                      </p:tavLst>
                                    </p:anim>
                                    <p:anim calcmode="lin" valueType="num">
                                      <p:cBhvr>
                                        <p:cTn id="41" dur="500" fill="hold"/>
                                        <p:tgtEl>
                                          <p:spTgt spid="20"/>
                                        </p:tgtEl>
                                        <p:attrNameLst>
                                          <p:attrName>ppt_h</p:attrName>
                                        </p:attrNameLst>
                                      </p:cBhvr>
                                      <p:tavLst>
                                        <p:tav tm="0">
                                          <p:val>
                                            <p:fltVal val="0"/>
                                          </p:val>
                                        </p:tav>
                                        <p:tav tm="100000">
                                          <p:val>
                                            <p:strVal val="#ppt_h"/>
                                          </p:val>
                                        </p:tav>
                                      </p:tavLst>
                                    </p:anim>
                                    <p:animEffect transition="in" filter="fade">
                                      <p:cBhvr>
                                        <p:cTn id="42" dur="500"/>
                                        <p:tgtEl>
                                          <p:spTgt spid="20"/>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 calcmode="lin" valueType="num">
                                      <p:cBhvr>
                                        <p:cTn id="45" dur="500" fill="hold"/>
                                        <p:tgtEl>
                                          <p:spTgt spid="21"/>
                                        </p:tgtEl>
                                        <p:attrNameLst>
                                          <p:attrName>ppt_w</p:attrName>
                                        </p:attrNameLst>
                                      </p:cBhvr>
                                      <p:tavLst>
                                        <p:tav tm="0">
                                          <p:val>
                                            <p:fltVal val="0"/>
                                          </p:val>
                                        </p:tav>
                                        <p:tav tm="100000">
                                          <p:val>
                                            <p:strVal val="#ppt_w"/>
                                          </p:val>
                                        </p:tav>
                                      </p:tavLst>
                                    </p:anim>
                                    <p:anim calcmode="lin" valueType="num">
                                      <p:cBhvr>
                                        <p:cTn id="46" dur="500" fill="hold"/>
                                        <p:tgtEl>
                                          <p:spTgt spid="21"/>
                                        </p:tgtEl>
                                        <p:attrNameLst>
                                          <p:attrName>ppt_h</p:attrName>
                                        </p:attrNameLst>
                                      </p:cBhvr>
                                      <p:tavLst>
                                        <p:tav tm="0">
                                          <p:val>
                                            <p:fltVal val="0"/>
                                          </p:val>
                                        </p:tav>
                                        <p:tav tm="100000">
                                          <p:val>
                                            <p:strVal val="#ppt_h"/>
                                          </p:val>
                                        </p:tav>
                                      </p:tavLst>
                                    </p:anim>
                                    <p:animEffect transition="in" filter="fade">
                                      <p:cBhvr>
                                        <p:cTn id="47" dur="500"/>
                                        <p:tgtEl>
                                          <p:spTgt spid="21"/>
                                        </p:tgtEl>
                                      </p:cBhvr>
                                    </p:animEffect>
                                  </p:childTnLst>
                                </p:cTn>
                              </p:par>
                            </p:childTnLst>
                          </p:cTn>
                        </p:par>
                      </p:childTnLst>
                    </p:cTn>
                  </p:par>
                  <p:par>
                    <p:cTn id="48" fill="hold">
                      <p:stCondLst>
                        <p:cond delay="indefinite"/>
                      </p:stCondLst>
                      <p:childTnLst>
                        <p:par>
                          <p:cTn id="49" fill="hold">
                            <p:stCondLst>
                              <p:cond delay="0"/>
                            </p:stCondLst>
                            <p:childTnLst>
                              <p:par>
                                <p:cTn id="50" presetID="31" presetClass="entr" presetSubtype="0" fill="hold" grpId="0" nodeType="clickEffect">
                                  <p:stCondLst>
                                    <p:cond delay="0"/>
                                  </p:stCondLst>
                                  <p:childTnLst>
                                    <p:set>
                                      <p:cBhvr>
                                        <p:cTn id="51" dur="1" fill="hold">
                                          <p:stCondLst>
                                            <p:cond delay="0"/>
                                          </p:stCondLst>
                                        </p:cTn>
                                        <p:tgtEl>
                                          <p:spTgt spid="22"/>
                                        </p:tgtEl>
                                        <p:attrNameLst>
                                          <p:attrName>style.visibility</p:attrName>
                                        </p:attrNameLst>
                                      </p:cBhvr>
                                      <p:to>
                                        <p:strVal val="visible"/>
                                      </p:to>
                                    </p:set>
                                    <p:anim calcmode="lin" valueType="num">
                                      <p:cBhvr>
                                        <p:cTn id="52" dur="1000" fill="hold"/>
                                        <p:tgtEl>
                                          <p:spTgt spid="22"/>
                                        </p:tgtEl>
                                        <p:attrNameLst>
                                          <p:attrName>ppt_w</p:attrName>
                                        </p:attrNameLst>
                                      </p:cBhvr>
                                      <p:tavLst>
                                        <p:tav tm="0">
                                          <p:val>
                                            <p:fltVal val="0"/>
                                          </p:val>
                                        </p:tav>
                                        <p:tav tm="100000">
                                          <p:val>
                                            <p:strVal val="#ppt_w"/>
                                          </p:val>
                                        </p:tav>
                                      </p:tavLst>
                                    </p:anim>
                                    <p:anim calcmode="lin" valueType="num">
                                      <p:cBhvr>
                                        <p:cTn id="53" dur="1000" fill="hold"/>
                                        <p:tgtEl>
                                          <p:spTgt spid="22"/>
                                        </p:tgtEl>
                                        <p:attrNameLst>
                                          <p:attrName>ppt_h</p:attrName>
                                        </p:attrNameLst>
                                      </p:cBhvr>
                                      <p:tavLst>
                                        <p:tav tm="0">
                                          <p:val>
                                            <p:fltVal val="0"/>
                                          </p:val>
                                        </p:tav>
                                        <p:tav tm="100000">
                                          <p:val>
                                            <p:strVal val="#ppt_h"/>
                                          </p:val>
                                        </p:tav>
                                      </p:tavLst>
                                    </p:anim>
                                    <p:anim calcmode="lin" valueType="num">
                                      <p:cBhvr>
                                        <p:cTn id="54" dur="1000" fill="hold"/>
                                        <p:tgtEl>
                                          <p:spTgt spid="22"/>
                                        </p:tgtEl>
                                        <p:attrNameLst>
                                          <p:attrName>style.rotation</p:attrName>
                                        </p:attrNameLst>
                                      </p:cBhvr>
                                      <p:tavLst>
                                        <p:tav tm="0">
                                          <p:val>
                                            <p:fltVal val="90"/>
                                          </p:val>
                                        </p:tav>
                                        <p:tav tm="100000">
                                          <p:val>
                                            <p:fltVal val="0"/>
                                          </p:val>
                                        </p:tav>
                                      </p:tavLst>
                                    </p:anim>
                                    <p:animEffect transition="in" filter="fade">
                                      <p:cBhvr>
                                        <p:cTn id="55"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animBg="1"/>
      <p:bldP spid="19" grpId="0" animBg="1"/>
      <p:bldP spid="20" grpId="0" animBg="1"/>
      <p:bldP spid="21" grpId="0" animBg="1"/>
      <p:bldP spid="2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TextBox 18"/>
          <p:cNvSpPr txBox="1">
            <a:spLocks noGrp="1"/>
          </p:cNvSpPr>
          <p:nvPr>
            <p:ph type="body" idx="22"/>
          </p:nvPr>
        </p:nvSpPr>
        <p:spPr>
          <a:prstGeom prst="rect">
            <a:avLst/>
          </a:prstGeom>
        </p:spPr>
        <p:txBody>
          <a:bodyPr/>
          <a:lstStyle/>
          <a:p>
            <a:r>
              <a:t>22 junio 2021</a:t>
            </a:r>
          </a:p>
        </p:txBody>
      </p:sp>
      <p:sp>
        <p:nvSpPr>
          <p:cNvPr id="529" name="Rectangle 25"/>
          <p:cNvSpPr/>
          <p:nvPr/>
        </p:nvSpPr>
        <p:spPr>
          <a:xfrm rot="18900000">
            <a:off x="13014855" y="7722330"/>
            <a:ext cx="8322978" cy="4113340"/>
          </a:xfrm>
          <a:prstGeom prst="rect">
            <a:avLst/>
          </a:prstGeom>
          <a:solidFill>
            <a:srgbClr val="F2F3F2"/>
          </a:solidFill>
          <a:ln w="12700">
            <a:miter lim="400000"/>
          </a:ln>
        </p:spPr>
        <p:txBody>
          <a:bodyPr lIns="45719" rIns="45719" anchor="ctr"/>
          <a:lstStyle/>
          <a:p>
            <a:pPr algn="ctr">
              <a:defRPr>
                <a:solidFill>
                  <a:srgbClr val="3F3F3F"/>
                </a:solidFill>
              </a:defRPr>
            </a:pPr>
            <a:endParaRPr/>
          </a:p>
        </p:txBody>
      </p:sp>
      <p:sp>
        <p:nvSpPr>
          <p:cNvPr id="530" name="Rectangle 26"/>
          <p:cNvSpPr/>
          <p:nvPr/>
        </p:nvSpPr>
        <p:spPr>
          <a:xfrm rot="18900000">
            <a:off x="-2493619" y="-545547"/>
            <a:ext cx="7580101" cy="3625589"/>
          </a:xfrm>
          <a:prstGeom prst="rect">
            <a:avLst/>
          </a:prstGeom>
          <a:solidFill>
            <a:srgbClr val="F2F3F2"/>
          </a:solidFill>
          <a:ln w="12700">
            <a:miter lim="400000"/>
          </a:ln>
        </p:spPr>
        <p:txBody>
          <a:bodyPr lIns="45719" rIns="45719" anchor="ctr"/>
          <a:lstStyle/>
          <a:p>
            <a:pPr algn="ctr">
              <a:defRPr>
                <a:solidFill>
                  <a:srgbClr val="3F3F3F"/>
                </a:solidFill>
              </a:defRPr>
            </a:pPr>
            <a:endParaRPr/>
          </a:p>
        </p:txBody>
      </p:sp>
      <p:pic>
        <p:nvPicPr>
          <p:cNvPr id="532" name="Imagen"/>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1866" y="726899"/>
            <a:ext cx="1895870" cy="1560815"/>
          </a:xfrm>
          <a:prstGeom prst="rect">
            <a:avLst/>
          </a:prstGeom>
          <a:ln w="12700">
            <a:miter lim="400000"/>
          </a:ln>
        </p:spPr>
      </p:pic>
      <p:pic>
        <p:nvPicPr>
          <p:cNvPr id="13" name="Imagen 12">
            <a:extLst>
              <a:ext uri="{FF2B5EF4-FFF2-40B4-BE49-F238E27FC236}">
                <a16:creationId xmlns:a16="http://schemas.microsoft.com/office/drawing/2014/main" id="{9373B6FF-5D00-4424-987C-96FFC4CBBE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66220" y="8383860"/>
            <a:ext cx="1726109" cy="1560815"/>
          </a:xfrm>
          <a:prstGeom prst="rect">
            <a:avLst/>
          </a:prstGeom>
        </p:spPr>
      </p:pic>
      <p:sp>
        <p:nvSpPr>
          <p:cNvPr id="14" name="EDITAR: EL TÍTULO SE COLOCA AQUÍ">
            <a:extLst>
              <a:ext uri="{FF2B5EF4-FFF2-40B4-BE49-F238E27FC236}">
                <a16:creationId xmlns:a16="http://schemas.microsoft.com/office/drawing/2014/main" id="{43F4FF41-C154-497A-AE1C-260993626D0B}"/>
              </a:ext>
            </a:extLst>
          </p:cNvPr>
          <p:cNvSpPr txBox="1">
            <a:spLocks/>
          </p:cNvSpPr>
          <p:nvPr/>
        </p:nvSpPr>
        <p:spPr>
          <a:xfrm>
            <a:off x="863080" y="3540380"/>
            <a:ext cx="16769580" cy="3259304"/>
          </a:xfrm>
          <a:prstGeom prst="rect">
            <a:avLst/>
          </a:prstGeom>
        </p:spPr>
        <p:txBody>
          <a:bodyPr>
            <a:normAutofit/>
          </a:bodyPr>
          <a:lstStyle>
            <a:lvl1pPr marL="342900" marR="0" indent="-3429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marL="0" indent="0" algn="ctr" hangingPunct="1">
              <a:buNone/>
            </a:pPr>
            <a:r>
              <a:rPr lang="es-ES" sz="16600" b="1" dirty="0">
                <a:solidFill>
                  <a:schemeClr val="bg1"/>
                </a:solidFill>
                <a:latin typeface="+mj-lt"/>
              </a:rPr>
              <a:t>¿Dudas?</a:t>
            </a:r>
          </a:p>
        </p:txBody>
      </p:sp>
      <p:pic>
        <p:nvPicPr>
          <p:cNvPr id="2" name="Image 1">
            <a:extLst>
              <a:ext uri="{FF2B5EF4-FFF2-40B4-BE49-F238E27FC236}">
                <a16:creationId xmlns:a16="http://schemas.microsoft.com/office/drawing/2014/main" id="{0AD67DB2-F47C-5847-1ECB-032F9205354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63080" y="9375834"/>
            <a:ext cx="2254995" cy="403166"/>
          </a:xfrm>
          <a:prstGeom prst="rect">
            <a:avLst/>
          </a:prstGeom>
          <a:noFill/>
          <a:ln>
            <a:noFill/>
          </a:ln>
        </p:spPr>
      </p:pic>
    </p:spTree>
    <p:extLst>
      <p:ext uri="{BB962C8B-B14F-4D97-AF65-F5344CB8AC3E}">
        <p14:creationId xmlns:p14="http://schemas.microsoft.com/office/powerpoint/2010/main" val="967107903"/>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3AF38FB9-BA22-4223-8A61-970860C6EB1B}"/>
              </a:ext>
            </a:extLst>
          </p:cNvPr>
          <p:cNvSpPr/>
          <p:nvPr/>
        </p:nvSpPr>
        <p:spPr>
          <a:xfrm>
            <a:off x="-435811" y="-11523"/>
            <a:ext cx="19433876" cy="10287000"/>
          </a:xfrm>
          <a:prstGeom prst="rect">
            <a:avLst/>
          </a:prstGeom>
          <a:blipFill dpi="0" rotWithShape="1">
            <a:blip r:embed="rId3">
              <a:alphaModFix amt="31000"/>
            </a:blip>
            <a:srcRect/>
            <a:stretch>
              <a:fillRect/>
            </a:stretch>
          </a:blip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s-ES" sz="1800" b="0" i="0" u="none" strike="noStrike" cap="none" spc="0" normalizeH="0" baseline="0" dirty="0">
              <a:ln>
                <a:noFill/>
              </a:ln>
              <a:solidFill>
                <a:srgbClr val="000000"/>
              </a:solidFill>
              <a:effectLst/>
              <a:uFillTx/>
              <a:latin typeface="+mn-lt"/>
              <a:ea typeface="+mn-ea"/>
              <a:cs typeface="+mn-cs"/>
              <a:sym typeface="Calibri"/>
            </a:endParaRPr>
          </a:p>
        </p:txBody>
      </p:sp>
      <p:sp>
        <p:nvSpPr>
          <p:cNvPr id="527" name="TextBox 18"/>
          <p:cNvSpPr txBox="1">
            <a:spLocks noGrp="1"/>
          </p:cNvSpPr>
          <p:nvPr>
            <p:ph type="body" idx="22"/>
          </p:nvPr>
        </p:nvSpPr>
        <p:spPr>
          <a:prstGeom prst="rect">
            <a:avLst/>
          </a:prstGeom>
        </p:spPr>
        <p:txBody>
          <a:bodyPr/>
          <a:lstStyle/>
          <a:p>
            <a:r>
              <a:t>22 junio 2021</a:t>
            </a:r>
          </a:p>
        </p:txBody>
      </p:sp>
      <p:sp>
        <p:nvSpPr>
          <p:cNvPr id="529" name="Rectangle 25"/>
          <p:cNvSpPr/>
          <p:nvPr/>
        </p:nvSpPr>
        <p:spPr>
          <a:xfrm rot="18900000">
            <a:off x="13014855" y="7722330"/>
            <a:ext cx="8322978" cy="4113340"/>
          </a:xfrm>
          <a:prstGeom prst="rect">
            <a:avLst/>
          </a:prstGeom>
          <a:solidFill>
            <a:srgbClr val="F2F3F2"/>
          </a:solidFill>
          <a:ln w="12700">
            <a:miter lim="400000"/>
          </a:ln>
        </p:spPr>
        <p:txBody>
          <a:bodyPr lIns="45719" rIns="45719" anchor="ctr"/>
          <a:lstStyle/>
          <a:p>
            <a:pPr algn="ctr">
              <a:defRPr>
                <a:solidFill>
                  <a:srgbClr val="3F3F3F"/>
                </a:solidFill>
              </a:defRPr>
            </a:pPr>
            <a:endParaRPr/>
          </a:p>
        </p:txBody>
      </p:sp>
      <p:sp>
        <p:nvSpPr>
          <p:cNvPr id="530" name="Rectangle 26"/>
          <p:cNvSpPr/>
          <p:nvPr/>
        </p:nvSpPr>
        <p:spPr>
          <a:xfrm rot="18900000">
            <a:off x="-2493619" y="-545547"/>
            <a:ext cx="7580101" cy="3625589"/>
          </a:xfrm>
          <a:prstGeom prst="rect">
            <a:avLst/>
          </a:prstGeom>
          <a:solidFill>
            <a:srgbClr val="F2F3F2"/>
          </a:solidFill>
          <a:ln w="12700">
            <a:miter lim="400000"/>
          </a:ln>
        </p:spPr>
        <p:txBody>
          <a:bodyPr lIns="45719" rIns="45719" anchor="ctr"/>
          <a:lstStyle/>
          <a:p>
            <a:pPr algn="ctr">
              <a:defRPr>
                <a:solidFill>
                  <a:srgbClr val="3F3F3F"/>
                </a:solidFill>
              </a:defRPr>
            </a:pPr>
            <a:endParaRPr/>
          </a:p>
        </p:txBody>
      </p:sp>
      <p:pic>
        <p:nvPicPr>
          <p:cNvPr id="532" name="Imagen"/>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1866" y="726899"/>
            <a:ext cx="1895870" cy="1560815"/>
          </a:xfrm>
          <a:prstGeom prst="rect">
            <a:avLst/>
          </a:prstGeom>
          <a:ln w="12700">
            <a:miter lim="400000"/>
          </a:ln>
        </p:spPr>
      </p:pic>
      <p:pic>
        <p:nvPicPr>
          <p:cNvPr id="13" name="Imagen 12">
            <a:extLst>
              <a:ext uri="{FF2B5EF4-FFF2-40B4-BE49-F238E27FC236}">
                <a16:creationId xmlns:a16="http://schemas.microsoft.com/office/drawing/2014/main" id="{9373B6FF-5D00-4424-987C-96FFC4CBBE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166220" y="8383860"/>
            <a:ext cx="1726109" cy="1560815"/>
          </a:xfrm>
          <a:prstGeom prst="rect">
            <a:avLst/>
          </a:prstGeom>
        </p:spPr>
      </p:pic>
      <p:sp>
        <p:nvSpPr>
          <p:cNvPr id="10" name="EDITAR: EL TÍTULO SE COLOCA AQUÍ">
            <a:extLst>
              <a:ext uri="{FF2B5EF4-FFF2-40B4-BE49-F238E27FC236}">
                <a16:creationId xmlns:a16="http://schemas.microsoft.com/office/drawing/2014/main" id="{DF21A1B4-F4F7-4BF1-91EE-2B2221399E67}"/>
              </a:ext>
            </a:extLst>
          </p:cNvPr>
          <p:cNvSpPr txBox="1">
            <a:spLocks/>
          </p:cNvSpPr>
          <p:nvPr/>
        </p:nvSpPr>
        <p:spPr>
          <a:xfrm>
            <a:off x="863080" y="3540380"/>
            <a:ext cx="16769580" cy="3259304"/>
          </a:xfrm>
          <a:prstGeom prst="rect">
            <a:avLst/>
          </a:prstGeom>
        </p:spPr>
        <p:txBody>
          <a:bodyPr>
            <a:normAutofit/>
          </a:bodyPr>
          <a:lstStyle>
            <a:lvl1pPr marL="342900" marR="0" indent="-3429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marL="0" indent="0" algn="ctr" hangingPunct="1">
              <a:buNone/>
            </a:pPr>
            <a:r>
              <a:rPr lang="es-ES" sz="16600" b="1" dirty="0">
                <a:solidFill>
                  <a:schemeClr val="bg1"/>
                </a:solidFill>
                <a:latin typeface="+mj-lt"/>
              </a:rPr>
              <a:t>¡Gracias!</a:t>
            </a:r>
          </a:p>
        </p:txBody>
      </p:sp>
      <p:pic>
        <p:nvPicPr>
          <p:cNvPr id="2" name="Image 1">
            <a:extLst>
              <a:ext uri="{FF2B5EF4-FFF2-40B4-BE49-F238E27FC236}">
                <a16:creationId xmlns:a16="http://schemas.microsoft.com/office/drawing/2014/main" id="{3E24795B-E3C3-E091-0955-CFBB3B7B181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17484" y="9482724"/>
            <a:ext cx="2254995" cy="403166"/>
          </a:xfrm>
          <a:prstGeom prst="rect">
            <a:avLst/>
          </a:prstGeom>
          <a:noFill/>
          <a:ln>
            <a:noFill/>
          </a:ln>
        </p:spPr>
      </p:pic>
    </p:spTree>
    <p:extLst>
      <p:ext uri="{BB962C8B-B14F-4D97-AF65-F5344CB8AC3E}">
        <p14:creationId xmlns:p14="http://schemas.microsoft.com/office/powerpoint/2010/main" val="301285969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0" y="416133"/>
            <a:ext cx="18288000" cy="13904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algn="ctr" hangingPunct="1">
              <a:lnSpc>
                <a:spcPct val="160000"/>
              </a:lnSpc>
              <a:defRPr sz="2400">
                <a:latin typeface="+mj-lt"/>
                <a:ea typeface="+mj-ea"/>
                <a:cs typeface="+mj-cs"/>
                <a:sym typeface="Montserrat Light"/>
              </a:defRPr>
            </a:pPr>
            <a:r>
              <a:rPr lang="es-ES" sz="6000" b="1" dirty="0">
                <a:latin typeface="Montserrat" panose="00000800000000000000" pitchFamily="2" charset="0"/>
                <a:ea typeface="+mj-ea"/>
                <a:cs typeface="+mj-cs"/>
                <a:sym typeface="Montserrat Light"/>
              </a:rPr>
              <a:t>OBJETIVOS</a:t>
            </a:r>
          </a:p>
        </p:txBody>
      </p:sp>
      <p:sp>
        <p:nvSpPr>
          <p:cNvPr id="18" name="TextBox 17">
            <a:extLst>
              <a:ext uri="{FF2B5EF4-FFF2-40B4-BE49-F238E27FC236}">
                <a16:creationId xmlns:a16="http://schemas.microsoft.com/office/drawing/2014/main" id="{6B3D777E-F4BC-47DF-A4CD-A4AAA0EC2F7A}"/>
              </a:ext>
            </a:extLst>
          </p:cNvPr>
          <p:cNvSpPr txBox="1"/>
          <p:nvPr/>
        </p:nvSpPr>
        <p:spPr>
          <a:xfrm>
            <a:off x="143000" y="3653643"/>
            <a:ext cx="5184576" cy="3770263"/>
          </a:xfrm>
          <a:prstGeom prst="rect">
            <a:avLst/>
          </a:prstGeom>
          <a:noFill/>
        </p:spPr>
        <p:txBody>
          <a:bodyPr wrap="square">
            <a:spAutoFit/>
          </a:bodyPr>
          <a:lstStyle/>
          <a:p>
            <a:pPr algn="ctr"/>
            <a:r>
              <a:rPr lang="es-ES" sz="23900" dirty="0">
                <a:effectLst/>
                <a:latin typeface="Segoe UI Emoji" panose="020B0502040204020203" pitchFamily="34" charset="0"/>
                <a:ea typeface="Calibri" panose="020F0502020204030204" pitchFamily="34" charset="0"/>
                <a:cs typeface="Segoe UI Emoji" panose="020B0502040204020203" pitchFamily="34" charset="0"/>
              </a:rPr>
              <a:t>🎯</a:t>
            </a:r>
            <a:endParaRPr lang="es-ES" sz="199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6" name="CuadroTexto 14">
            <a:extLst>
              <a:ext uri="{FF2B5EF4-FFF2-40B4-BE49-F238E27FC236}">
                <a16:creationId xmlns:a16="http://schemas.microsoft.com/office/drawing/2014/main" id="{64368859-A880-4D8B-9CC2-75BEAE9BE5F4}"/>
              </a:ext>
            </a:extLst>
          </p:cNvPr>
          <p:cNvSpPr txBox="1"/>
          <p:nvPr/>
        </p:nvSpPr>
        <p:spPr>
          <a:xfrm>
            <a:off x="4967536" y="1949171"/>
            <a:ext cx="11593288" cy="5790944"/>
          </a:xfrm>
          <a:prstGeom prst="rect">
            <a:avLst/>
          </a:prstGeom>
          <a:noFill/>
        </p:spPr>
        <p:txBody>
          <a:bodyPr wrap="square">
            <a:spAutoFit/>
          </a:bodyPr>
          <a:lstStyle/>
          <a:p>
            <a:pPr marL="457200" indent="-457200" algn="just">
              <a:lnSpc>
                <a:spcPct val="200000"/>
              </a:lnSpc>
              <a:buFont typeface="Arial" panose="020B0604020202020204" pitchFamily="34" charset="0"/>
              <a:buChar char="•"/>
            </a:pPr>
            <a:r>
              <a:rPr lang="es-ES" sz="2700" b="1" dirty="0">
                <a:solidFill>
                  <a:srgbClr val="081D3F"/>
                </a:solidFill>
                <a:latin typeface="Open Sans Light"/>
                <a:ea typeface="Open Sans Light"/>
                <a:cs typeface="Open Sans Light"/>
              </a:rPr>
              <a:t>¡Tu CV LISTO!</a:t>
            </a:r>
          </a:p>
          <a:p>
            <a:pPr algn="just">
              <a:lnSpc>
                <a:spcPct val="200000"/>
              </a:lnSpc>
            </a:pPr>
            <a:endParaRPr lang="es-ES" sz="2700" b="1" dirty="0">
              <a:solidFill>
                <a:srgbClr val="081D3F"/>
              </a:solidFill>
              <a:latin typeface="Open Sans Light"/>
              <a:ea typeface="Open Sans Light"/>
              <a:cs typeface="Open Sans Light"/>
            </a:endParaRPr>
          </a:p>
          <a:p>
            <a:pPr marL="457200" indent="-457200" algn="just">
              <a:lnSpc>
                <a:spcPct val="200000"/>
              </a:lnSpc>
              <a:buFont typeface="Arial" panose="020B0604020202020204" pitchFamily="34" charset="0"/>
              <a:buChar char="•"/>
            </a:pPr>
            <a:r>
              <a:rPr lang="es-ES" sz="2700" b="1" dirty="0">
                <a:solidFill>
                  <a:srgbClr val="081D3F"/>
                </a:solidFill>
                <a:latin typeface="Open Sans Light"/>
                <a:ea typeface="Open Sans Light"/>
                <a:cs typeface="Open Sans Light"/>
              </a:rPr>
              <a:t>¿Cómo preparar una buena entrevista?</a:t>
            </a:r>
          </a:p>
          <a:p>
            <a:pPr marL="457200" indent="-457200" algn="just">
              <a:lnSpc>
                <a:spcPct val="200000"/>
              </a:lnSpc>
              <a:buFont typeface="Arial" panose="020B0604020202020204" pitchFamily="34" charset="0"/>
              <a:buChar char="•"/>
            </a:pPr>
            <a:endParaRPr lang="es-ES" sz="2700" b="1" dirty="0">
              <a:solidFill>
                <a:srgbClr val="081D3F"/>
              </a:solidFill>
              <a:latin typeface="Open Sans Light"/>
              <a:ea typeface="Open Sans Light"/>
              <a:cs typeface="Open Sans Light"/>
            </a:endParaRPr>
          </a:p>
          <a:p>
            <a:pPr marL="457200" indent="-457200" algn="just">
              <a:lnSpc>
                <a:spcPct val="200000"/>
              </a:lnSpc>
              <a:buFont typeface="Arial" panose="020B0604020202020204" pitchFamily="34" charset="0"/>
              <a:buChar char="•"/>
            </a:pPr>
            <a:r>
              <a:rPr lang="es-ES" sz="2700" b="1" dirty="0">
                <a:solidFill>
                  <a:srgbClr val="081D3F"/>
                </a:solidFill>
                <a:latin typeface="Open Sans Light"/>
                <a:ea typeface="Open Sans Light"/>
                <a:cs typeface="Open Sans Light"/>
              </a:rPr>
              <a:t>Potenciar tus Habilidades Blandas durante la entrevista</a:t>
            </a:r>
          </a:p>
          <a:p>
            <a:pPr marL="457200" indent="-457200" algn="just">
              <a:lnSpc>
                <a:spcPct val="200000"/>
              </a:lnSpc>
              <a:buFont typeface="Arial" panose="020B0604020202020204" pitchFamily="34" charset="0"/>
              <a:buChar char="•"/>
            </a:pPr>
            <a:endParaRPr lang="es-ES" sz="2700" b="1" dirty="0">
              <a:solidFill>
                <a:srgbClr val="081D3F"/>
              </a:solidFill>
              <a:latin typeface="Open Sans Light"/>
              <a:ea typeface="Open Sans Light"/>
              <a:cs typeface="Open Sans Light"/>
            </a:endParaRPr>
          </a:p>
          <a:p>
            <a:pPr marL="457200" indent="-457200" algn="just">
              <a:lnSpc>
                <a:spcPct val="200000"/>
              </a:lnSpc>
              <a:buFont typeface="Arial" panose="020B0604020202020204" pitchFamily="34" charset="0"/>
              <a:buChar char="•"/>
            </a:pPr>
            <a:r>
              <a:rPr lang="es-ES" sz="2700" b="1" dirty="0">
                <a:solidFill>
                  <a:srgbClr val="081D3F"/>
                </a:solidFill>
                <a:latin typeface="Open Sans Light"/>
                <a:ea typeface="Open Sans Light"/>
                <a:cs typeface="Open Sans Light"/>
              </a:rPr>
              <a:t>¿Cómo afrontar las preguntas típicas en una entrevista?</a:t>
            </a:r>
          </a:p>
        </p:txBody>
      </p:sp>
      <p:sp>
        <p:nvSpPr>
          <p:cNvPr id="2" name="Rectangle: Rounded Corners 1">
            <a:extLst>
              <a:ext uri="{FF2B5EF4-FFF2-40B4-BE49-F238E27FC236}">
                <a16:creationId xmlns:a16="http://schemas.microsoft.com/office/drawing/2014/main" id="{06C7D940-0F0C-4EC2-94D7-6DB8795C99FF}"/>
              </a:ext>
            </a:extLst>
          </p:cNvPr>
          <p:cNvSpPr/>
          <p:nvPr/>
        </p:nvSpPr>
        <p:spPr>
          <a:xfrm>
            <a:off x="1583160" y="8914525"/>
            <a:ext cx="2664296" cy="578880"/>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2800" b="1" dirty="0">
                <a:solidFill>
                  <a:schemeClr val="bg1"/>
                </a:solidFill>
              </a:rPr>
              <a:t>AYUDAR</a:t>
            </a:r>
            <a:endParaRPr kumimoji="0" lang="es-ES" sz="2800" b="1" i="0" u="none" strike="noStrike" cap="none" spc="0" normalizeH="0" baseline="0" dirty="0">
              <a:ln>
                <a:noFill/>
              </a:ln>
              <a:solidFill>
                <a:schemeClr val="bg1"/>
              </a:solidFill>
              <a:effectLst/>
              <a:uFillTx/>
              <a:latin typeface="+mn-lt"/>
              <a:ea typeface="+mn-ea"/>
              <a:cs typeface="+mn-cs"/>
              <a:sym typeface="Calibri"/>
            </a:endParaRPr>
          </a:p>
        </p:txBody>
      </p:sp>
      <p:sp>
        <p:nvSpPr>
          <p:cNvPr id="27" name="Rectangle: Rounded Corners 26">
            <a:extLst>
              <a:ext uri="{FF2B5EF4-FFF2-40B4-BE49-F238E27FC236}">
                <a16:creationId xmlns:a16="http://schemas.microsoft.com/office/drawing/2014/main" id="{A6A466D4-1F7B-4A6B-AAC7-DE5FBBD7D9CF}"/>
              </a:ext>
            </a:extLst>
          </p:cNvPr>
          <p:cNvSpPr/>
          <p:nvPr/>
        </p:nvSpPr>
        <p:spPr>
          <a:xfrm>
            <a:off x="6191672" y="8402651"/>
            <a:ext cx="2664296" cy="578880"/>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2800" b="1" dirty="0">
                <a:solidFill>
                  <a:schemeClr val="bg1"/>
                </a:solidFill>
              </a:rPr>
              <a:t>DUDAS</a:t>
            </a:r>
            <a:endParaRPr kumimoji="0" lang="es-ES" sz="2800" b="1" i="0" u="none" strike="noStrike" cap="none" spc="0" normalizeH="0" baseline="0" dirty="0">
              <a:ln>
                <a:noFill/>
              </a:ln>
              <a:solidFill>
                <a:schemeClr val="bg1"/>
              </a:solidFill>
              <a:effectLst/>
              <a:uFillTx/>
              <a:latin typeface="+mn-lt"/>
              <a:ea typeface="+mn-ea"/>
              <a:cs typeface="+mn-cs"/>
              <a:sym typeface="Calibri"/>
            </a:endParaRPr>
          </a:p>
        </p:txBody>
      </p:sp>
      <p:sp>
        <p:nvSpPr>
          <p:cNvPr id="28" name="Rectangle: Rounded Corners 27">
            <a:extLst>
              <a:ext uri="{FF2B5EF4-FFF2-40B4-BE49-F238E27FC236}">
                <a16:creationId xmlns:a16="http://schemas.microsoft.com/office/drawing/2014/main" id="{BFECDAA7-0B9A-47A7-97CA-B8F7DA363E30}"/>
              </a:ext>
            </a:extLst>
          </p:cNvPr>
          <p:cNvSpPr/>
          <p:nvPr/>
        </p:nvSpPr>
        <p:spPr>
          <a:xfrm>
            <a:off x="10296128" y="9220660"/>
            <a:ext cx="2664296" cy="578880"/>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s-ES" sz="2800" b="1" i="0" u="none" strike="noStrike" cap="none" spc="0" normalizeH="0" baseline="0" dirty="0">
                <a:ln>
                  <a:noFill/>
                </a:ln>
                <a:solidFill>
                  <a:schemeClr val="bg1"/>
                </a:solidFill>
                <a:effectLst/>
                <a:uFillTx/>
                <a:latin typeface="+mn-lt"/>
                <a:ea typeface="+mn-ea"/>
                <a:cs typeface="+mn-cs"/>
                <a:sym typeface="Calibri"/>
              </a:rPr>
              <a:t>COMPARTIR</a:t>
            </a:r>
          </a:p>
        </p:txBody>
      </p:sp>
      <p:sp>
        <p:nvSpPr>
          <p:cNvPr id="29" name="Rectangle: Rounded Corners 28">
            <a:extLst>
              <a:ext uri="{FF2B5EF4-FFF2-40B4-BE49-F238E27FC236}">
                <a16:creationId xmlns:a16="http://schemas.microsoft.com/office/drawing/2014/main" id="{35B5E122-6F9F-4B5D-90C4-B42969D4B7AB}"/>
              </a:ext>
            </a:extLst>
          </p:cNvPr>
          <p:cNvSpPr/>
          <p:nvPr/>
        </p:nvSpPr>
        <p:spPr>
          <a:xfrm>
            <a:off x="13824520" y="8142061"/>
            <a:ext cx="2664296" cy="578880"/>
          </a:xfrm>
          <a:prstGeom prst="roundRect">
            <a:avLst/>
          </a:prstGeom>
          <a:solidFill>
            <a:srgbClr val="3F3F3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s-ES" sz="2800" b="1" dirty="0">
                <a:solidFill>
                  <a:schemeClr val="bg1"/>
                </a:solidFill>
              </a:rPr>
              <a:t>DISFRUTAR</a:t>
            </a:r>
            <a:endParaRPr kumimoji="0" lang="es-ES" sz="2800" b="1" i="0" u="none" strike="noStrike" cap="none" spc="0" normalizeH="0" baseline="0" dirty="0">
              <a:ln>
                <a:noFill/>
              </a:ln>
              <a:solidFill>
                <a:schemeClr val="bg1"/>
              </a:solidFill>
              <a:effectLst/>
              <a:uFillTx/>
              <a:latin typeface="+mn-lt"/>
              <a:ea typeface="+mn-ea"/>
              <a:cs typeface="+mn-cs"/>
              <a:sym typeface="Calibri"/>
            </a:endParaRPr>
          </a:p>
        </p:txBody>
      </p:sp>
      <p:pic>
        <p:nvPicPr>
          <p:cNvPr id="3" name="Image 1">
            <a:extLst>
              <a:ext uri="{FF2B5EF4-FFF2-40B4-BE49-F238E27FC236}">
                <a16:creationId xmlns:a16="http://schemas.microsoft.com/office/drawing/2014/main" id="{C617B62D-89BA-3ADA-994B-DFF2DB7A01E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281294849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1000" fill="hold"/>
                                        <p:tgtEl>
                                          <p:spTgt spid="18"/>
                                        </p:tgtEl>
                                        <p:attrNameLst>
                                          <p:attrName>ppt_w</p:attrName>
                                        </p:attrNameLst>
                                      </p:cBhvr>
                                      <p:tavLst>
                                        <p:tav tm="0">
                                          <p:val>
                                            <p:fltVal val="0"/>
                                          </p:val>
                                        </p:tav>
                                        <p:tav tm="100000">
                                          <p:val>
                                            <p:strVal val="#ppt_w"/>
                                          </p:val>
                                        </p:tav>
                                      </p:tavLst>
                                    </p:anim>
                                    <p:anim calcmode="lin" valueType="num">
                                      <p:cBhvr>
                                        <p:cTn id="8" dur="1000" fill="hold"/>
                                        <p:tgtEl>
                                          <p:spTgt spid="18"/>
                                        </p:tgtEl>
                                        <p:attrNameLst>
                                          <p:attrName>ppt_h</p:attrName>
                                        </p:attrNameLst>
                                      </p:cBhvr>
                                      <p:tavLst>
                                        <p:tav tm="0">
                                          <p:val>
                                            <p:fltVal val="0"/>
                                          </p:val>
                                        </p:tav>
                                        <p:tav tm="100000">
                                          <p:val>
                                            <p:strVal val="#ppt_h"/>
                                          </p:val>
                                        </p:tav>
                                      </p:tavLst>
                                    </p:anim>
                                    <p:anim calcmode="lin" valueType="num">
                                      <p:cBhvr>
                                        <p:cTn id="9" dur="1000" fill="hold"/>
                                        <p:tgtEl>
                                          <p:spTgt spid="18"/>
                                        </p:tgtEl>
                                        <p:attrNameLst>
                                          <p:attrName>style.rotation</p:attrName>
                                        </p:attrNameLst>
                                      </p:cBhvr>
                                      <p:tavLst>
                                        <p:tav tm="0">
                                          <p:val>
                                            <p:fltVal val="90"/>
                                          </p:val>
                                        </p:tav>
                                        <p:tav tm="100000">
                                          <p:val>
                                            <p:fltVal val="0"/>
                                          </p:val>
                                        </p:tav>
                                      </p:tavLst>
                                    </p:anim>
                                    <p:animEffect transition="in" filter="fade">
                                      <p:cBhvr>
                                        <p:cTn id="10" dur="10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1000" fill="hold"/>
                                        <p:tgtEl>
                                          <p:spTgt spid="2"/>
                                        </p:tgtEl>
                                        <p:attrNameLst>
                                          <p:attrName>ppt_w</p:attrName>
                                        </p:attrNameLst>
                                      </p:cBhvr>
                                      <p:tavLst>
                                        <p:tav tm="0">
                                          <p:val>
                                            <p:fltVal val="0"/>
                                          </p:val>
                                        </p:tav>
                                        <p:tav tm="100000">
                                          <p:val>
                                            <p:strVal val="#ppt_w"/>
                                          </p:val>
                                        </p:tav>
                                      </p:tavLst>
                                    </p:anim>
                                    <p:anim calcmode="lin" valueType="num">
                                      <p:cBhvr>
                                        <p:cTn id="22" dur="1000" fill="hold"/>
                                        <p:tgtEl>
                                          <p:spTgt spid="2"/>
                                        </p:tgtEl>
                                        <p:attrNameLst>
                                          <p:attrName>ppt_h</p:attrName>
                                        </p:attrNameLst>
                                      </p:cBhvr>
                                      <p:tavLst>
                                        <p:tav tm="0">
                                          <p:val>
                                            <p:fltVal val="0"/>
                                          </p:val>
                                        </p:tav>
                                        <p:tav tm="100000">
                                          <p:val>
                                            <p:strVal val="#ppt_h"/>
                                          </p:val>
                                        </p:tav>
                                      </p:tavLst>
                                    </p:anim>
                                    <p:anim calcmode="lin" valueType="num">
                                      <p:cBhvr>
                                        <p:cTn id="23" dur="1000" fill="hold"/>
                                        <p:tgtEl>
                                          <p:spTgt spid="2"/>
                                        </p:tgtEl>
                                        <p:attrNameLst>
                                          <p:attrName>style.rotation</p:attrName>
                                        </p:attrNameLst>
                                      </p:cBhvr>
                                      <p:tavLst>
                                        <p:tav tm="0">
                                          <p:val>
                                            <p:fltVal val="90"/>
                                          </p:val>
                                        </p:tav>
                                        <p:tav tm="100000">
                                          <p:val>
                                            <p:fltVal val="0"/>
                                          </p:val>
                                        </p:tav>
                                      </p:tavLst>
                                    </p:anim>
                                    <p:animEffect transition="in" filter="fade">
                                      <p:cBhvr>
                                        <p:cTn id="24" dur="1000"/>
                                        <p:tgtEl>
                                          <p:spTgt spid="2"/>
                                        </p:tgtEl>
                                      </p:cBhvr>
                                    </p:animEffect>
                                  </p:childTnLst>
                                </p:cTn>
                              </p:par>
                              <p:par>
                                <p:cTn id="25" presetID="31"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anim calcmode="lin" valueType="num">
                                      <p:cBhvr>
                                        <p:cTn id="27" dur="1000" fill="hold"/>
                                        <p:tgtEl>
                                          <p:spTgt spid="27"/>
                                        </p:tgtEl>
                                        <p:attrNameLst>
                                          <p:attrName>ppt_w</p:attrName>
                                        </p:attrNameLst>
                                      </p:cBhvr>
                                      <p:tavLst>
                                        <p:tav tm="0">
                                          <p:val>
                                            <p:fltVal val="0"/>
                                          </p:val>
                                        </p:tav>
                                        <p:tav tm="100000">
                                          <p:val>
                                            <p:strVal val="#ppt_w"/>
                                          </p:val>
                                        </p:tav>
                                      </p:tavLst>
                                    </p:anim>
                                    <p:anim calcmode="lin" valueType="num">
                                      <p:cBhvr>
                                        <p:cTn id="28" dur="1000" fill="hold"/>
                                        <p:tgtEl>
                                          <p:spTgt spid="27"/>
                                        </p:tgtEl>
                                        <p:attrNameLst>
                                          <p:attrName>ppt_h</p:attrName>
                                        </p:attrNameLst>
                                      </p:cBhvr>
                                      <p:tavLst>
                                        <p:tav tm="0">
                                          <p:val>
                                            <p:fltVal val="0"/>
                                          </p:val>
                                        </p:tav>
                                        <p:tav tm="100000">
                                          <p:val>
                                            <p:strVal val="#ppt_h"/>
                                          </p:val>
                                        </p:tav>
                                      </p:tavLst>
                                    </p:anim>
                                    <p:anim calcmode="lin" valueType="num">
                                      <p:cBhvr>
                                        <p:cTn id="29" dur="1000" fill="hold"/>
                                        <p:tgtEl>
                                          <p:spTgt spid="27"/>
                                        </p:tgtEl>
                                        <p:attrNameLst>
                                          <p:attrName>style.rotation</p:attrName>
                                        </p:attrNameLst>
                                      </p:cBhvr>
                                      <p:tavLst>
                                        <p:tav tm="0">
                                          <p:val>
                                            <p:fltVal val="90"/>
                                          </p:val>
                                        </p:tav>
                                        <p:tav tm="100000">
                                          <p:val>
                                            <p:fltVal val="0"/>
                                          </p:val>
                                        </p:tav>
                                      </p:tavLst>
                                    </p:anim>
                                    <p:animEffect transition="in" filter="fade">
                                      <p:cBhvr>
                                        <p:cTn id="30" dur="1000"/>
                                        <p:tgtEl>
                                          <p:spTgt spid="27"/>
                                        </p:tgtEl>
                                      </p:cBhvr>
                                    </p:animEffect>
                                  </p:childTnLst>
                                </p:cTn>
                              </p:par>
                              <p:par>
                                <p:cTn id="31" presetID="31"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p:cTn id="33" dur="1000" fill="hold"/>
                                        <p:tgtEl>
                                          <p:spTgt spid="28"/>
                                        </p:tgtEl>
                                        <p:attrNameLst>
                                          <p:attrName>ppt_w</p:attrName>
                                        </p:attrNameLst>
                                      </p:cBhvr>
                                      <p:tavLst>
                                        <p:tav tm="0">
                                          <p:val>
                                            <p:fltVal val="0"/>
                                          </p:val>
                                        </p:tav>
                                        <p:tav tm="100000">
                                          <p:val>
                                            <p:strVal val="#ppt_w"/>
                                          </p:val>
                                        </p:tav>
                                      </p:tavLst>
                                    </p:anim>
                                    <p:anim calcmode="lin" valueType="num">
                                      <p:cBhvr>
                                        <p:cTn id="34" dur="1000" fill="hold"/>
                                        <p:tgtEl>
                                          <p:spTgt spid="28"/>
                                        </p:tgtEl>
                                        <p:attrNameLst>
                                          <p:attrName>ppt_h</p:attrName>
                                        </p:attrNameLst>
                                      </p:cBhvr>
                                      <p:tavLst>
                                        <p:tav tm="0">
                                          <p:val>
                                            <p:fltVal val="0"/>
                                          </p:val>
                                        </p:tav>
                                        <p:tav tm="100000">
                                          <p:val>
                                            <p:strVal val="#ppt_h"/>
                                          </p:val>
                                        </p:tav>
                                      </p:tavLst>
                                    </p:anim>
                                    <p:anim calcmode="lin" valueType="num">
                                      <p:cBhvr>
                                        <p:cTn id="35" dur="1000" fill="hold"/>
                                        <p:tgtEl>
                                          <p:spTgt spid="28"/>
                                        </p:tgtEl>
                                        <p:attrNameLst>
                                          <p:attrName>style.rotation</p:attrName>
                                        </p:attrNameLst>
                                      </p:cBhvr>
                                      <p:tavLst>
                                        <p:tav tm="0">
                                          <p:val>
                                            <p:fltVal val="90"/>
                                          </p:val>
                                        </p:tav>
                                        <p:tav tm="100000">
                                          <p:val>
                                            <p:fltVal val="0"/>
                                          </p:val>
                                        </p:tav>
                                      </p:tavLst>
                                    </p:anim>
                                    <p:animEffect transition="in" filter="fade">
                                      <p:cBhvr>
                                        <p:cTn id="36" dur="1000"/>
                                        <p:tgtEl>
                                          <p:spTgt spid="28"/>
                                        </p:tgtEl>
                                      </p:cBhvr>
                                    </p:animEffect>
                                  </p:childTnLst>
                                </p:cTn>
                              </p:par>
                              <p:par>
                                <p:cTn id="37" presetID="31" presetClass="entr" presetSubtype="0" fill="hold" grpId="0" nodeType="with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p:cTn id="39" dur="1000" fill="hold"/>
                                        <p:tgtEl>
                                          <p:spTgt spid="29"/>
                                        </p:tgtEl>
                                        <p:attrNameLst>
                                          <p:attrName>ppt_w</p:attrName>
                                        </p:attrNameLst>
                                      </p:cBhvr>
                                      <p:tavLst>
                                        <p:tav tm="0">
                                          <p:val>
                                            <p:fltVal val="0"/>
                                          </p:val>
                                        </p:tav>
                                        <p:tav tm="100000">
                                          <p:val>
                                            <p:strVal val="#ppt_w"/>
                                          </p:val>
                                        </p:tav>
                                      </p:tavLst>
                                    </p:anim>
                                    <p:anim calcmode="lin" valueType="num">
                                      <p:cBhvr>
                                        <p:cTn id="40" dur="1000" fill="hold"/>
                                        <p:tgtEl>
                                          <p:spTgt spid="29"/>
                                        </p:tgtEl>
                                        <p:attrNameLst>
                                          <p:attrName>ppt_h</p:attrName>
                                        </p:attrNameLst>
                                      </p:cBhvr>
                                      <p:tavLst>
                                        <p:tav tm="0">
                                          <p:val>
                                            <p:fltVal val="0"/>
                                          </p:val>
                                        </p:tav>
                                        <p:tav tm="100000">
                                          <p:val>
                                            <p:strVal val="#ppt_h"/>
                                          </p:val>
                                        </p:tav>
                                      </p:tavLst>
                                    </p:anim>
                                    <p:anim calcmode="lin" valueType="num">
                                      <p:cBhvr>
                                        <p:cTn id="41" dur="1000" fill="hold"/>
                                        <p:tgtEl>
                                          <p:spTgt spid="29"/>
                                        </p:tgtEl>
                                        <p:attrNameLst>
                                          <p:attrName>style.rotation</p:attrName>
                                        </p:attrNameLst>
                                      </p:cBhvr>
                                      <p:tavLst>
                                        <p:tav tm="0">
                                          <p:val>
                                            <p:fltVal val="90"/>
                                          </p:val>
                                        </p:tav>
                                        <p:tav tm="100000">
                                          <p:val>
                                            <p:fltVal val="0"/>
                                          </p:val>
                                        </p:tav>
                                      </p:tavLst>
                                    </p:anim>
                                    <p:animEffect transition="in" filter="fade">
                                      <p:cBhvr>
                                        <p:cTn id="42"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6" grpId="0"/>
      <p:bldP spid="2" grpId="0" animBg="1"/>
      <p:bldP spid="27" grpId="0" animBg="1"/>
      <p:bldP spid="28" grpId="0" animBg="1"/>
      <p:bldP spid="2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0" y="416133"/>
            <a:ext cx="18288000" cy="13904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algn="ctr" hangingPunct="1">
              <a:lnSpc>
                <a:spcPct val="160000"/>
              </a:lnSpc>
              <a:defRPr sz="2400">
                <a:latin typeface="+mj-lt"/>
                <a:ea typeface="+mj-ea"/>
                <a:cs typeface="+mj-cs"/>
                <a:sym typeface="Montserrat Light"/>
              </a:defRPr>
            </a:pPr>
            <a:r>
              <a:rPr lang="es-ES" sz="6000" dirty="0">
                <a:latin typeface="Montserrat" panose="00000800000000000000" pitchFamily="2" charset="0"/>
                <a:ea typeface="+mj-ea"/>
                <a:cs typeface="+mj-cs"/>
                <a:sym typeface="Montserrat Light"/>
              </a:rPr>
              <a:t>ME PRESENTO</a:t>
            </a:r>
          </a:p>
        </p:txBody>
      </p:sp>
      <p:sp>
        <p:nvSpPr>
          <p:cNvPr id="7" name="EDITAR: EL TÍTULO SE COLOCA AQUÍ">
            <a:extLst>
              <a:ext uri="{FF2B5EF4-FFF2-40B4-BE49-F238E27FC236}">
                <a16:creationId xmlns:a16="http://schemas.microsoft.com/office/drawing/2014/main" id="{55ED66BA-B5D4-4FA3-AFA5-111D3FDBA6D9}"/>
              </a:ext>
            </a:extLst>
          </p:cNvPr>
          <p:cNvSpPr txBox="1">
            <a:spLocks/>
          </p:cNvSpPr>
          <p:nvPr/>
        </p:nvSpPr>
        <p:spPr>
          <a:xfrm>
            <a:off x="863080" y="3559324"/>
            <a:ext cx="16769580" cy="2683240"/>
          </a:xfrm>
          <a:prstGeom prst="rect">
            <a:avLst/>
          </a:prstGeom>
        </p:spPr>
        <p:txBody>
          <a:bodyPr>
            <a:normAutofit/>
          </a:bodyPr>
          <a:lstStyle>
            <a:lvl1pPr marL="342900" marR="0" indent="-3429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marL="0" indent="0" algn="ctr" hangingPunct="1">
              <a:buNone/>
            </a:pPr>
            <a:r>
              <a:rPr lang="es-ES" sz="11500" b="1" dirty="0">
                <a:solidFill>
                  <a:schemeClr val="bg1"/>
                </a:solidFill>
                <a:latin typeface="+mj-lt"/>
              </a:rPr>
              <a:t>¡Empezamos!</a:t>
            </a:r>
          </a:p>
        </p:txBody>
      </p:sp>
      <p:pic>
        <p:nvPicPr>
          <p:cNvPr id="2" name="Image 1">
            <a:extLst>
              <a:ext uri="{FF2B5EF4-FFF2-40B4-BE49-F238E27FC236}">
                <a16:creationId xmlns:a16="http://schemas.microsoft.com/office/drawing/2014/main" id="{A89CA65E-A200-CCD6-91DF-0051E945AAC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81022879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733399" y="1220575"/>
            <a:ext cx="16561840" cy="12606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hangingPunct="1">
              <a:lnSpc>
                <a:spcPct val="160000"/>
              </a:lnSpc>
              <a:defRPr sz="2400">
                <a:latin typeface="+mj-lt"/>
                <a:ea typeface="+mj-ea"/>
                <a:cs typeface="+mj-cs"/>
                <a:sym typeface="Montserrat Light"/>
              </a:defRPr>
            </a:pPr>
            <a:r>
              <a:rPr lang="es-ES" sz="5400" dirty="0">
                <a:latin typeface="Montserrat" panose="00000800000000000000" pitchFamily="2" charset="0"/>
                <a:ea typeface="+mj-ea"/>
                <a:cs typeface="+mj-cs"/>
                <a:sym typeface="Montserrat Light"/>
              </a:rPr>
              <a:t>¡Tu CV listo!…</a:t>
            </a:r>
          </a:p>
        </p:txBody>
      </p:sp>
      <p:sp>
        <p:nvSpPr>
          <p:cNvPr id="6" name="TextBox 5">
            <a:extLst>
              <a:ext uri="{FF2B5EF4-FFF2-40B4-BE49-F238E27FC236}">
                <a16:creationId xmlns:a16="http://schemas.microsoft.com/office/drawing/2014/main" id="{A2D86311-A7BE-484C-BF11-C0B4D02388F2}"/>
              </a:ext>
            </a:extLst>
          </p:cNvPr>
          <p:cNvSpPr txBox="1"/>
          <p:nvPr/>
        </p:nvSpPr>
        <p:spPr>
          <a:xfrm>
            <a:off x="965402" y="7135744"/>
            <a:ext cx="8208912" cy="2462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s-ES" sz="5400" b="1" dirty="0">
                <a:solidFill>
                  <a:schemeClr val="bg1"/>
                </a:solidFill>
                <a:latin typeface="Montserrat" panose="00000800000000000000" pitchFamily="2" charset="0"/>
                <a:ea typeface="+mj-ea"/>
                <a:cs typeface="+mj-cs"/>
                <a:sym typeface="Montserrat Bold"/>
              </a:rPr>
              <a:t>Videos</a:t>
            </a:r>
          </a:p>
          <a:p>
            <a:pPr algn="ctr"/>
            <a:r>
              <a:rPr lang="es-ES" sz="2000" b="1" dirty="0">
                <a:solidFill>
                  <a:schemeClr val="bg1"/>
                </a:solidFill>
                <a:latin typeface="Montserrat" panose="00000800000000000000" pitchFamily="2" charset="0"/>
                <a:ea typeface="+mj-ea"/>
                <a:cs typeface="+mj-cs"/>
                <a:sym typeface="Montserrat Bold"/>
              </a:rPr>
              <a:t>Como hacer un CV</a:t>
            </a:r>
          </a:p>
          <a:p>
            <a:pPr algn="ctr"/>
            <a:r>
              <a:rPr lang="es-ES" sz="2000" b="1" dirty="0">
                <a:solidFill>
                  <a:schemeClr val="accent1">
                    <a:lumMod val="25000"/>
                    <a:lumOff val="75000"/>
                  </a:schemeClr>
                </a:solidFill>
                <a:latin typeface="Montserrat" panose="00000800000000000000" pitchFamily="2" charset="0"/>
                <a:ea typeface="+mj-ea"/>
                <a:cs typeface="+mj-cs"/>
                <a:sym typeface="Montserrat Bold"/>
                <a:hlinkClick r:id="rId2">
                  <a:extLst>
                    <a:ext uri="{A12FA001-AC4F-418D-AE19-62706E023703}">
                      <ahyp:hlinkClr xmlns:ahyp="http://schemas.microsoft.com/office/drawing/2018/hyperlinkcolor" val="tx"/>
                    </a:ext>
                  </a:extLst>
                </a:hlinkClick>
              </a:rPr>
              <a:t>https://www.youtube.com/watch?v=qSBDX0FgUjQ</a:t>
            </a:r>
            <a:endParaRPr lang="es-ES" sz="2000" b="1" dirty="0">
              <a:solidFill>
                <a:schemeClr val="accent1">
                  <a:lumMod val="25000"/>
                  <a:lumOff val="75000"/>
                </a:schemeClr>
              </a:solidFill>
              <a:latin typeface="Montserrat" panose="00000800000000000000" pitchFamily="2" charset="0"/>
              <a:ea typeface="+mj-ea"/>
              <a:cs typeface="+mj-cs"/>
              <a:sym typeface="Montserrat Bold"/>
            </a:endParaRPr>
          </a:p>
          <a:p>
            <a:pPr algn="ctr"/>
            <a:r>
              <a:rPr lang="es-ES" sz="2000" b="1" dirty="0">
                <a:solidFill>
                  <a:schemeClr val="bg1"/>
                </a:solidFill>
                <a:latin typeface="Montserrat" panose="00000800000000000000" pitchFamily="2" charset="0"/>
                <a:ea typeface="+mj-ea"/>
                <a:cs typeface="+mj-cs"/>
                <a:sym typeface="Montserrat Bold"/>
              </a:rPr>
              <a:t>Que 20 cosas no debes poner en un CV</a:t>
            </a:r>
          </a:p>
          <a:p>
            <a:pPr algn="ctr"/>
            <a:r>
              <a:rPr lang="es-ES" sz="2000" b="1" dirty="0">
                <a:solidFill>
                  <a:schemeClr val="bg1"/>
                </a:solidFill>
                <a:latin typeface="Montserrat" panose="00000800000000000000" pitchFamily="2" charset="0"/>
                <a:ea typeface="+mj-ea"/>
                <a:cs typeface="+mj-cs"/>
                <a:sym typeface="Montserrat Bold"/>
                <a:hlinkClick r:id="rId3"/>
              </a:rPr>
              <a:t>https://www.youtube.com/watch?v=H22Hp-yCqsM</a:t>
            </a:r>
            <a:endParaRPr lang="es-ES" sz="2000" b="1" dirty="0">
              <a:solidFill>
                <a:schemeClr val="bg1"/>
              </a:solidFill>
              <a:latin typeface="Montserrat" panose="00000800000000000000" pitchFamily="2" charset="0"/>
              <a:ea typeface="+mj-ea"/>
              <a:cs typeface="+mj-cs"/>
              <a:sym typeface="Montserrat Bold"/>
            </a:endParaRPr>
          </a:p>
          <a:p>
            <a:pPr algn="ctr"/>
            <a:endParaRPr lang="es-ES" sz="2000" b="1" dirty="0">
              <a:solidFill>
                <a:schemeClr val="bg1"/>
              </a:solidFill>
              <a:latin typeface="Montserrat" panose="00000800000000000000" pitchFamily="2" charset="0"/>
              <a:ea typeface="+mj-ea"/>
              <a:cs typeface="+mj-cs"/>
              <a:sym typeface="Montserrat Bold"/>
            </a:endParaRPr>
          </a:p>
        </p:txBody>
      </p:sp>
      <p:pic>
        <p:nvPicPr>
          <p:cNvPr id="2" name="Image 1">
            <a:extLst>
              <a:ext uri="{FF2B5EF4-FFF2-40B4-BE49-F238E27FC236}">
                <a16:creationId xmlns:a16="http://schemas.microsoft.com/office/drawing/2014/main" id="{F3C2530F-78CC-9F97-A19F-730357FBD41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
        <p:nvSpPr>
          <p:cNvPr id="3" name="TextBox 6">
            <a:extLst>
              <a:ext uri="{FF2B5EF4-FFF2-40B4-BE49-F238E27FC236}">
                <a16:creationId xmlns:a16="http://schemas.microsoft.com/office/drawing/2014/main" id="{AFF21D8F-FCB1-3E5D-E023-70DE7F9E5828}"/>
              </a:ext>
            </a:extLst>
          </p:cNvPr>
          <p:cNvSpPr txBox="1"/>
          <p:nvPr/>
        </p:nvSpPr>
        <p:spPr>
          <a:xfrm>
            <a:off x="1617580" y="3130345"/>
            <a:ext cx="2232248" cy="2215991"/>
          </a:xfrm>
          <a:prstGeom prst="rect">
            <a:avLst/>
          </a:prstGeom>
          <a:noFill/>
        </p:spPr>
        <p:txBody>
          <a:bodyPr wrap="square">
            <a:spAutoFit/>
          </a:bodyPr>
          <a:lstStyle/>
          <a:p>
            <a:pPr algn="ctr"/>
            <a:r>
              <a:rPr lang="es-ES" sz="13800" dirty="0"/>
              <a:t>📄</a:t>
            </a:r>
          </a:p>
        </p:txBody>
      </p:sp>
      <p:sp>
        <p:nvSpPr>
          <p:cNvPr id="4" name="TextBox 5">
            <a:extLst>
              <a:ext uri="{FF2B5EF4-FFF2-40B4-BE49-F238E27FC236}">
                <a16:creationId xmlns:a16="http://schemas.microsoft.com/office/drawing/2014/main" id="{38B5169F-7C94-2602-F84D-7E6475D7078A}"/>
              </a:ext>
            </a:extLst>
          </p:cNvPr>
          <p:cNvSpPr txBox="1"/>
          <p:nvPr/>
        </p:nvSpPr>
        <p:spPr>
          <a:xfrm>
            <a:off x="1160307" y="5346336"/>
            <a:ext cx="3146794" cy="1077218"/>
          </a:xfrm>
          <a:prstGeom prst="rect">
            <a:avLst/>
          </a:prstGeom>
          <a:noFill/>
        </p:spPr>
        <p:txBody>
          <a:bodyPr wrap="square" rtlCol="0">
            <a:spAutoFit/>
          </a:bodyPr>
          <a:lstStyle/>
          <a:p>
            <a:pPr algn="ctr"/>
            <a:r>
              <a:rPr lang="es-ES" sz="3200" b="1" dirty="0">
                <a:solidFill>
                  <a:srgbClr val="081D3F"/>
                </a:solidFill>
                <a:latin typeface="Montserrat" panose="00000800000000000000" pitchFamily="2" charset="0"/>
                <a:ea typeface="+mj-ea"/>
                <a:cs typeface="+mj-cs"/>
                <a:sym typeface="Montserrat Bold"/>
              </a:rPr>
              <a:t>2 páginas </a:t>
            </a:r>
          </a:p>
          <a:p>
            <a:pPr algn="ctr"/>
            <a:r>
              <a:rPr lang="es-ES" sz="3200" b="1" dirty="0">
                <a:solidFill>
                  <a:srgbClr val="081D3F"/>
                </a:solidFill>
                <a:latin typeface="Montserrat" panose="00000800000000000000" pitchFamily="2" charset="0"/>
                <a:ea typeface="+mj-ea"/>
                <a:cs typeface="+mj-cs"/>
                <a:sym typeface="Montserrat Bold"/>
              </a:rPr>
              <a:t>máximo</a:t>
            </a:r>
          </a:p>
        </p:txBody>
      </p:sp>
      <p:sp>
        <p:nvSpPr>
          <p:cNvPr id="10" name="TextBox 6">
            <a:extLst>
              <a:ext uri="{FF2B5EF4-FFF2-40B4-BE49-F238E27FC236}">
                <a16:creationId xmlns:a16="http://schemas.microsoft.com/office/drawing/2014/main" id="{E0F70D77-733E-E6B0-2C51-BCD2F4EF26AE}"/>
              </a:ext>
            </a:extLst>
          </p:cNvPr>
          <p:cNvSpPr txBox="1"/>
          <p:nvPr/>
        </p:nvSpPr>
        <p:spPr>
          <a:xfrm>
            <a:off x="5255568" y="2877332"/>
            <a:ext cx="2232248" cy="2215991"/>
          </a:xfrm>
          <a:prstGeom prst="rect">
            <a:avLst/>
          </a:prstGeom>
          <a:noFill/>
        </p:spPr>
        <p:txBody>
          <a:bodyPr wrap="square">
            <a:spAutoFit/>
          </a:bodyPr>
          <a:lstStyle/>
          <a:p>
            <a:pPr algn="ctr"/>
            <a:r>
              <a:rPr lang="es-ES" sz="13800" dirty="0"/>
              <a:t>🔅</a:t>
            </a:r>
          </a:p>
        </p:txBody>
      </p:sp>
      <p:sp>
        <p:nvSpPr>
          <p:cNvPr id="11" name="TextBox 5">
            <a:extLst>
              <a:ext uri="{FF2B5EF4-FFF2-40B4-BE49-F238E27FC236}">
                <a16:creationId xmlns:a16="http://schemas.microsoft.com/office/drawing/2014/main" id="{FDC2C515-424F-078A-481E-8FDE9B092791}"/>
              </a:ext>
            </a:extLst>
          </p:cNvPr>
          <p:cNvSpPr txBox="1"/>
          <p:nvPr/>
        </p:nvSpPr>
        <p:spPr>
          <a:xfrm>
            <a:off x="4798295" y="5053949"/>
            <a:ext cx="3146794" cy="584775"/>
          </a:xfrm>
          <a:prstGeom prst="rect">
            <a:avLst/>
          </a:prstGeom>
          <a:noFill/>
        </p:spPr>
        <p:txBody>
          <a:bodyPr wrap="square" rtlCol="0">
            <a:spAutoFit/>
          </a:bodyPr>
          <a:lstStyle/>
          <a:p>
            <a:pPr algn="ctr"/>
            <a:r>
              <a:rPr lang="es-ES" sz="3200" b="1" dirty="0">
                <a:solidFill>
                  <a:srgbClr val="081D3F"/>
                </a:solidFill>
                <a:latin typeface="Montserrat" panose="00000800000000000000" pitchFamily="2" charset="0"/>
                <a:ea typeface="+mj-ea"/>
                <a:cs typeface="+mj-cs"/>
                <a:sym typeface="Montserrat Bold"/>
              </a:rPr>
              <a:t>Sencillo</a:t>
            </a:r>
          </a:p>
        </p:txBody>
      </p:sp>
      <p:sp>
        <p:nvSpPr>
          <p:cNvPr id="12" name="TextBox 5">
            <a:extLst>
              <a:ext uri="{FF2B5EF4-FFF2-40B4-BE49-F238E27FC236}">
                <a16:creationId xmlns:a16="http://schemas.microsoft.com/office/drawing/2014/main" id="{31876B1D-C877-8C59-7AD2-3938B95998F5}"/>
              </a:ext>
            </a:extLst>
          </p:cNvPr>
          <p:cNvSpPr txBox="1"/>
          <p:nvPr/>
        </p:nvSpPr>
        <p:spPr>
          <a:xfrm>
            <a:off x="10512152" y="7084756"/>
            <a:ext cx="6625752" cy="18466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s-ES" sz="5400" b="1" dirty="0">
                <a:solidFill>
                  <a:schemeClr val="bg1"/>
                </a:solidFill>
                <a:latin typeface="Montserrat" panose="00000800000000000000" pitchFamily="2" charset="0"/>
                <a:ea typeface="+mj-ea"/>
                <a:cs typeface="+mj-cs"/>
                <a:sym typeface="Montserrat Bold"/>
              </a:rPr>
              <a:t>Plantillas</a:t>
            </a:r>
          </a:p>
          <a:p>
            <a:pPr algn="ctr"/>
            <a:r>
              <a:rPr lang="es-ES" sz="2000" b="1" dirty="0">
                <a:solidFill>
                  <a:schemeClr val="bg1"/>
                </a:solidFill>
                <a:latin typeface="Montserrat" panose="00000800000000000000" pitchFamily="2" charset="0"/>
                <a:ea typeface="+mj-ea"/>
                <a:cs typeface="+mj-cs"/>
                <a:sym typeface="Montserrat Bold"/>
                <a:hlinkClick r:id="rId5"/>
              </a:rPr>
              <a:t>Plantillas Gratis</a:t>
            </a:r>
            <a:endParaRPr lang="es-ES" sz="2000" b="1" dirty="0">
              <a:solidFill>
                <a:schemeClr val="bg1"/>
              </a:solidFill>
              <a:latin typeface="Montserrat" panose="00000800000000000000" pitchFamily="2" charset="0"/>
              <a:ea typeface="+mj-ea"/>
              <a:cs typeface="+mj-cs"/>
              <a:sym typeface="Montserrat Bold"/>
            </a:endParaRPr>
          </a:p>
          <a:p>
            <a:pPr algn="ctr"/>
            <a:r>
              <a:rPr lang="es-ES" sz="2000" b="1" dirty="0" err="1">
                <a:solidFill>
                  <a:schemeClr val="bg1"/>
                </a:solidFill>
                <a:latin typeface="Montserrat" panose="00000800000000000000" pitchFamily="2" charset="0"/>
                <a:ea typeface="+mj-ea"/>
                <a:cs typeface="+mj-cs"/>
                <a:sym typeface="Montserrat Bold"/>
                <a:hlinkClick r:id="rId6"/>
              </a:rPr>
              <a:t>Iculum</a:t>
            </a:r>
            <a:r>
              <a:rPr lang="es-ES" sz="2000" b="1" dirty="0">
                <a:solidFill>
                  <a:schemeClr val="bg1"/>
                </a:solidFill>
                <a:latin typeface="Montserrat" panose="00000800000000000000" pitchFamily="2" charset="0"/>
                <a:ea typeface="+mj-ea"/>
                <a:cs typeface="+mj-cs"/>
                <a:sym typeface="Montserrat Bold"/>
                <a:hlinkClick r:id="rId6"/>
              </a:rPr>
              <a:t> Plantillas Gratis</a:t>
            </a:r>
            <a:endParaRPr lang="es-ES" sz="2000" b="1" dirty="0">
              <a:solidFill>
                <a:schemeClr val="bg1"/>
              </a:solidFill>
              <a:latin typeface="Montserrat" panose="00000800000000000000" pitchFamily="2" charset="0"/>
              <a:ea typeface="+mj-ea"/>
              <a:cs typeface="+mj-cs"/>
              <a:sym typeface="Montserrat Bold"/>
            </a:endParaRPr>
          </a:p>
          <a:p>
            <a:pPr algn="ctr"/>
            <a:endParaRPr lang="es-ES" sz="2000" b="1" dirty="0">
              <a:solidFill>
                <a:schemeClr val="bg1"/>
              </a:solidFill>
              <a:latin typeface="Montserrat" panose="00000800000000000000" pitchFamily="2" charset="0"/>
              <a:ea typeface="+mj-ea"/>
              <a:cs typeface="+mj-cs"/>
              <a:sym typeface="Montserrat Bold"/>
            </a:endParaRPr>
          </a:p>
        </p:txBody>
      </p:sp>
      <p:sp>
        <p:nvSpPr>
          <p:cNvPr id="14" name="TextBox 6">
            <a:extLst>
              <a:ext uri="{FF2B5EF4-FFF2-40B4-BE49-F238E27FC236}">
                <a16:creationId xmlns:a16="http://schemas.microsoft.com/office/drawing/2014/main" id="{F72B7304-A513-6B28-F0AD-7A7667893B76}"/>
              </a:ext>
            </a:extLst>
          </p:cNvPr>
          <p:cNvSpPr txBox="1"/>
          <p:nvPr/>
        </p:nvSpPr>
        <p:spPr>
          <a:xfrm>
            <a:off x="8783961" y="2715612"/>
            <a:ext cx="4104455" cy="2215991"/>
          </a:xfrm>
          <a:prstGeom prst="rect">
            <a:avLst/>
          </a:prstGeom>
          <a:noFill/>
        </p:spPr>
        <p:txBody>
          <a:bodyPr wrap="square">
            <a:spAutoFit/>
          </a:bodyPr>
          <a:lstStyle/>
          <a:p>
            <a:pPr algn="ctr"/>
            <a:r>
              <a:rPr lang="es-ES" sz="13800" dirty="0"/>
              <a:t>❗</a:t>
            </a:r>
          </a:p>
        </p:txBody>
      </p:sp>
      <p:sp>
        <p:nvSpPr>
          <p:cNvPr id="15" name="TextBox 6">
            <a:extLst>
              <a:ext uri="{FF2B5EF4-FFF2-40B4-BE49-F238E27FC236}">
                <a16:creationId xmlns:a16="http://schemas.microsoft.com/office/drawing/2014/main" id="{793B454E-A097-F600-70AF-66E1E8FA58A5}"/>
              </a:ext>
            </a:extLst>
          </p:cNvPr>
          <p:cNvSpPr txBox="1"/>
          <p:nvPr/>
        </p:nvSpPr>
        <p:spPr>
          <a:xfrm>
            <a:off x="14040544" y="2738791"/>
            <a:ext cx="2232248" cy="2215991"/>
          </a:xfrm>
          <a:prstGeom prst="rect">
            <a:avLst/>
          </a:prstGeom>
          <a:noFill/>
        </p:spPr>
        <p:txBody>
          <a:bodyPr wrap="square">
            <a:spAutoFit/>
          </a:bodyPr>
          <a:lstStyle/>
          <a:p>
            <a:pPr algn="ctr"/>
            <a:r>
              <a:rPr lang="es-ES" sz="13800" dirty="0"/>
              <a:t>🥸</a:t>
            </a:r>
          </a:p>
        </p:txBody>
      </p:sp>
      <p:sp>
        <p:nvSpPr>
          <p:cNvPr id="16" name="TextBox 5">
            <a:extLst>
              <a:ext uri="{FF2B5EF4-FFF2-40B4-BE49-F238E27FC236}">
                <a16:creationId xmlns:a16="http://schemas.microsoft.com/office/drawing/2014/main" id="{189D0D84-96C2-BEBF-272C-3982F9814517}"/>
              </a:ext>
            </a:extLst>
          </p:cNvPr>
          <p:cNvSpPr txBox="1"/>
          <p:nvPr/>
        </p:nvSpPr>
        <p:spPr>
          <a:xfrm>
            <a:off x="13583271" y="5072520"/>
            <a:ext cx="3146794" cy="584775"/>
          </a:xfrm>
          <a:prstGeom prst="rect">
            <a:avLst/>
          </a:prstGeom>
          <a:noFill/>
        </p:spPr>
        <p:txBody>
          <a:bodyPr wrap="square" rtlCol="0">
            <a:spAutoFit/>
          </a:bodyPr>
          <a:lstStyle/>
          <a:p>
            <a:pPr algn="ctr"/>
            <a:r>
              <a:rPr lang="es-ES" sz="3200" b="1" dirty="0">
                <a:solidFill>
                  <a:srgbClr val="081D3F"/>
                </a:solidFill>
                <a:latin typeface="Montserrat" panose="00000800000000000000" pitchFamily="2" charset="0"/>
                <a:ea typeface="+mj-ea"/>
                <a:cs typeface="+mj-cs"/>
                <a:sym typeface="Montserrat Bold"/>
              </a:rPr>
              <a:t>Identificarme</a:t>
            </a:r>
          </a:p>
        </p:txBody>
      </p:sp>
      <p:sp>
        <p:nvSpPr>
          <p:cNvPr id="17" name="TextBox 5">
            <a:extLst>
              <a:ext uri="{FF2B5EF4-FFF2-40B4-BE49-F238E27FC236}">
                <a16:creationId xmlns:a16="http://schemas.microsoft.com/office/drawing/2014/main" id="{C7D60D96-2FEE-BDF5-B7FA-98F6925DFE65}"/>
              </a:ext>
            </a:extLst>
          </p:cNvPr>
          <p:cNvSpPr txBox="1"/>
          <p:nvPr/>
        </p:nvSpPr>
        <p:spPr>
          <a:xfrm>
            <a:off x="9262791" y="5023776"/>
            <a:ext cx="3146794" cy="1077218"/>
          </a:xfrm>
          <a:prstGeom prst="rect">
            <a:avLst/>
          </a:prstGeom>
          <a:noFill/>
        </p:spPr>
        <p:txBody>
          <a:bodyPr wrap="square" rtlCol="0">
            <a:spAutoFit/>
          </a:bodyPr>
          <a:lstStyle/>
          <a:p>
            <a:pPr algn="ctr"/>
            <a:r>
              <a:rPr lang="es-ES" sz="3200" b="1" dirty="0">
                <a:solidFill>
                  <a:srgbClr val="081D3F"/>
                </a:solidFill>
                <a:latin typeface="Montserrat" panose="00000800000000000000" pitchFamily="2" charset="0"/>
                <a:ea typeface="+mj-ea"/>
                <a:cs typeface="+mj-cs"/>
                <a:sym typeface="Montserrat Bold"/>
              </a:rPr>
              <a:t>Resaltar Importante</a:t>
            </a:r>
          </a:p>
        </p:txBody>
      </p:sp>
    </p:spTree>
    <p:extLst>
      <p:ext uri="{BB962C8B-B14F-4D97-AF65-F5344CB8AC3E}">
        <p14:creationId xmlns:p14="http://schemas.microsoft.com/office/powerpoint/2010/main" val="231265747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ppt_x"/>
                                          </p:val>
                                        </p:tav>
                                        <p:tav tm="100000">
                                          <p:val>
                                            <p:strVal val="#ppt_x"/>
                                          </p:val>
                                        </p:tav>
                                      </p:tavLst>
                                    </p:anim>
                                    <p:anim calcmode="lin" valueType="num">
                                      <p:cBhvr additive="base">
                                        <p:cTn id="2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ppt_x"/>
                                          </p:val>
                                        </p:tav>
                                        <p:tav tm="100000">
                                          <p:val>
                                            <p:strVal val="#ppt_x"/>
                                          </p:val>
                                        </p:tav>
                                      </p:tavLst>
                                    </p:anim>
                                    <p:anim calcmode="lin" valueType="num">
                                      <p:cBhvr additive="base">
                                        <p:cTn id="28" dur="500" fill="hold"/>
                                        <p:tgtEl>
                                          <p:spTgt spid="1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ppt_x"/>
                                          </p:val>
                                        </p:tav>
                                        <p:tav tm="100000">
                                          <p:val>
                                            <p:strVal val="#ppt_x"/>
                                          </p:val>
                                        </p:tav>
                                      </p:tavLst>
                                    </p:anim>
                                    <p:anim calcmode="lin" valueType="num">
                                      <p:cBhvr additive="base">
                                        <p:cTn id="3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fill="hold"/>
                                        <p:tgtEl>
                                          <p:spTgt spid="16"/>
                                        </p:tgtEl>
                                        <p:attrNameLst>
                                          <p:attrName>ppt_x</p:attrName>
                                        </p:attrNameLst>
                                      </p:cBhvr>
                                      <p:tavLst>
                                        <p:tav tm="0">
                                          <p:val>
                                            <p:strVal val="#ppt_x"/>
                                          </p:val>
                                        </p:tav>
                                        <p:tav tm="100000">
                                          <p:val>
                                            <p:strVal val="#ppt_x"/>
                                          </p:val>
                                        </p:tav>
                                      </p:tavLst>
                                    </p:anim>
                                    <p:anim calcmode="lin" valueType="num">
                                      <p:cBhvr additive="base">
                                        <p:cTn id="38" dur="500" fill="hold"/>
                                        <p:tgtEl>
                                          <p:spTgt spid="16"/>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anim calcmode="lin" valueType="num">
                                      <p:cBhvr additive="base">
                                        <p:cTn id="41" dur="500" fill="hold"/>
                                        <p:tgtEl>
                                          <p:spTgt spid="15"/>
                                        </p:tgtEl>
                                        <p:attrNameLst>
                                          <p:attrName>ppt_x</p:attrName>
                                        </p:attrNameLst>
                                      </p:cBhvr>
                                      <p:tavLst>
                                        <p:tav tm="0">
                                          <p:val>
                                            <p:strVal val="#ppt_x"/>
                                          </p:val>
                                        </p:tav>
                                        <p:tav tm="100000">
                                          <p:val>
                                            <p:strVal val="#ppt_x"/>
                                          </p:val>
                                        </p:tav>
                                      </p:tavLst>
                                    </p:anim>
                                    <p:anim calcmode="lin" valueType="num">
                                      <p:cBhvr additive="base">
                                        <p:cTn id="4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1000"/>
                                        <p:tgtEl>
                                          <p:spTgt spid="6"/>
                                        </p:tgtEl>
                                      </p:cBhvr>
                                    </p:animEffect>
                                    <p:anim calcmode="lin" valueType="num">
                                      <p:cBhvr>
                                        <p:cTn id="48" dur="1000" fill="hold"/>
                                        <p:tgtEl>
                                          <p:spTgt spid="6"/>
                                        </p:tgtEl>
                                        <p:attrNameLst>
                                          <p:attrName>ppt_x</p:attrName>
                                        </p:attrNameLst>
                                      </p:cBhvr>
                                      <p:tavLst>
                                        <p:tav tm="0">
                                          <p:val>
                                            <p:strVal val="#ppt_x"/>
                                          </p:val>
                                        </p:tav>
                                        <p:tav tm="100000">
                                          <p:val>
                                            <p:strVal val="#ppt_x"/>
                                          </p:val>
                                        </p:tav>
                                      </p:tavLst>
                                    </p:anim>
                                    <p:anim calcmode="lin" valueType="num">
                                      <p:cBhvr>
                                        <p:cTn id="4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fade">
                                      <p:cBhvr>
                                        <p:cTn id="54" dur="1000"/>
                                        <p:tgtEl>
                                          <p:spTgt spid="12"/>
                                        </p:tgtEl>
                                      </p:cBhvr>
                                    </p:animEffect>
                                    <p:anim calcmode="lin" valueType="num">
                                      <p:cBhvr>
                                        <p:cTn id="55" dur="1000" fill="hold"/>
                                        <p:tgtEl>
                                          <p:spTgt spid="12"/>
                                        </p:tgtEl>
                                        <p:attrNameLst>
                                          <p:attrName>ppt_x</p:attrName>
                                        </p:attrNameLst>
                                      </p:cBhvr>
                                      <p:tavLst>
                                        <p:tav tm="0">
                                          <p:val>
                                            <p:strVal val="#ppt_x"/>
                                          </p:val>
                                        </p:tav>
                                        <p:tav tm="100000">
                                          <p:val>
                                            <p:strVal val="#ppt_x"/>
                                          </p:val>
                                        </p:tav>
                                      </p:tavLst>
                                    </p:anim>
                                    <p:anim calcmode="lin" valueType="num">
                                      <p:cBhvr>
                                        <p:cTn id="5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p:bldP spid="4" grpId="0"/>
      <p:bldP spid="10" grpId="0"/>
      <p:bldP spid="11" grpId="0"/>
      <p:bldP spid="12" grpId="0" animBg="1"/>
      <p:bldP spid="14" grpId="0"/>
      <p:bldP spid="15" grpId="0"/>
      <p:bldP spid="16"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733399" y="1220575"/>
            <a:ext cx="16561840" cy="12606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hangingPunct="1">
              <a:lnSpc>
                <a:spcPct val="160000"/>
              </a:lnSpc>
              <a:defRPr sz="2400">
                <a:latin typeface="+mj-lt"/>
                <a:ea typeface="+mj-ea"/>
                <a:cs typeface="+mj-cs"/>
                <a:sym typeface="Montserrat Light"/>
              </a:defRPr>
            </a:pPr>
            <a:r>
              <a:rPr lang="es-ES" sz="5400" dirty="0">
                <a:latin typeface="Montserrat" panose="00000800000000000000" pitchFamily="2" charset="0"/>
                <a:ea typeface="+mj-ea"/>
                <a:cs typeface="+mj-cs"/>
                <a:sym typeface="Montserrat Light"/>
              </a:rPr>
              <a:t>¡Tu CV listo!…</a:t>
            </a:r>
          </a:p>
        </p:txBody>
      </p:sp>
      <p:pic>
        <p:nvPicPr>
          <p:cNvPr id="2" name="Image 1">
            <a:extLst>
              <a:ext uri="{FF2B5EF4-FFF2-40B4-BE49-F238E27FC236}">
                <a16:creationId xmlns:a16="http://schemas.microsoft.com/office/drawing/2014/main" id="{F3C2530F-78CC-9F97-A19F-730357FBD41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pic>
        <p:nvPicPr>
          <p:cNvPr id="8" name="Imagen 7">
            <a:extLst>
              <a:ext uri="{FF2B5EF4-FFF2-40B4-BE49-F238E27FC236}">
                <a16:creationId xmlns:a16="http://schemas.microsoft.com/office/drawing/2014/main" id="{ECFE8914-1B92-F153-3DEB-77B750C88E16}"/>
              </a:ext>
            </a:extLst>
          </p:cNvPr>
          <p:cNvPicPr>
            <a:picLocks noChangeAspect="1"/>
          </p:cNvPicPr>
          <p:nvPr/>
        </p:nvPicPr>
        <p:blipFill>
          <a:blip r:embed="rId3"/>
          <a:stretch>
            <a:fillRect/>
          </a:stretch>
        </p:blipFill>
        <p:spPr>
          <a:xfrm>
            <a:off x="1151112" y="2983260"/>
            <a:ext cx="4555700" cy="6411285"/>
          </a:xfrm>
          <a:prstGeom prst="rect">
            <a:avLst/>
          </a:prstGeom>
        </p:spPr>
      </p:pic>
      <p:pic>
        <p:nvPicPr>
          <p:cNvPr id="13" name="Imagen 12">
            <a:extLst>
              <a:ext uri="{FF2B5EF4-FFF2-40B4-BE49-F238E27FC236}">
                <a16:creationId xmlns:a16="http://schemas.microsoft.com/office/drawing/2014/main" id="{99E7D242-F464-0C91-6483-6B9B99C5FA44}"/>
              </a:ext>
            </a:extLst>
          </p:cNvPr>
          <p:cNvPicPr>
            <a:picLocks noChangeAspect="1"/>
          </p:cNvPicPr>
          <p:nvPr/>
        </p:nvPicPr>
        <p:blipFill>
          <a:blip r:embed="rId4"/>
          <a:stretch>
            <a:fillRect/>
          </a:stretch>
        </p:blipFill>
        <p:spPr>
          <a:xfrm>
            <a:off x="7154181" y="2364789"/>
            <a:ext cx="3979637" cy="5557421"/>
          </a:xfrm>
          <a:prstGeom prst="rect">
            <a:avLst/>
          </a:prstGeom>
        </p:spPr>
      </p:pic>
      <p:pic>
        <p:nvPicPr>
          <p:cNvPr id="15" name="Imagen 14">
            <a:extLst>
              <a:ext uri="{FF2B5EF4-FFF2-40B4-BE49-F238E27FC236}">
                <a16:creationId xmlns:a16="http://schemas.microsoft.com/office/drawing/2014/main" id="{66CB2E0E-1536-154F-4EE8-4F8E6DB4589A}"/>
              </a:ext>
            </a:extLst>
          </p:cNvPr>
          <p:cNvPicPr>
            <a:picLocks noChangeAspect="1"/>
          </p:cNvPicPr>
          <p:nvPr/>
        </p:nvPicPr>
        <p:blipFill>
          <a:blip r:embed="rId5"/>
          <a:stretch>
            <a:fillRect/>
          </a:stretch>
        </p:blipFill>
        <p:spPr>
          <a:xfrm>
            <a:off x="12248108" y="2623220"/>
            <a:ext cx="4240707" cy="5789773"/>
          </a:xfrm>
          <a:prstGeom prst="rect">
            <a:avLst/>
          </a:prstGeom>
        </p:spPr>
      </p:pic>
    </p:spTree>
    <p:extLst>
      <p:ext uri="{BB962C8B-B14F-4D97-AF65-F5344CB8AC3E}">
        <p14:creationId xmlns:p14="http://schemas.microsoft.com/office/powerpoint/2010/main" val="342797279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1000"/>
                                        <p:tgtEl>
                                          <p:spTgt spid="15"/>
                                        </p:tgtEl>
                                      </p:cBhvr>
                                    </p:animEffect>
                                    <p:anim calcmode="lin" valueType="num">
                                      <p:cBhvr>
                                        <p:cTn id="22" dur="1000" fill="hold"/>
                                        <p:tgtEl>
                                          <p:spTgt spid="15"/>
                                        </p:tgtEl>
                                        <p:attrNameLst>
                                          <p:attrName>ppt_x</p:attrName>
                                        </p:attrNameLst>
                                      </p:cBhvr>
                                      <p:tavLst>
                                        <p:tav tm="0">
                                          <p:val>
                                            <p:strVal val="#ppt_x"/>
                                          </p:val>
                                        </p:tav>
                                        <p:tav tm="100000">
                                          <p:val>
                                            <p:strVal val="#ppt_x"/>
                                          </p:val>
                                        </p:tav>
                                      </p:tavLst>
                                    </p:anim>
                                    <p:anim calcmode="lin" valueType="num">
                                      <p:cBhvr>
                                        <p:cTn id="23"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0" y="416133"/>
            <a:ext cx="18288000" cy="13904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algn="ctr" hangingPunct="1">
              <a:lnSpc>
                <a:spcPct val="160000"/>
              </a:lnSpc>
              <a:defRPr sz="2400">
                <a:latin typeface="+mj-lt"/>
                <a:ea typeface="+mj-ea"/>
                <a:cs typeface="+mj-cs"/>
                <a:sym typeface="Montserrat Light"/>
              </a:defRPr>
            </a:pPr>
            <a:r>
              <a:rPr lang="es-ES" sz="6000" dirty="0">
                <a:latin typeface="Montserrat" panose="00000800000000000000" pitchFamily="2" charset="0"/>
                <a:ea typeface="+mj-ea"/>
                <a:cs typeface="+mj-cs"/>
                <a:sym typeface="Montserrat Light"/>
              </a:rPr>
              <a:t>ME PRESENTO</a:t>
            </a:r>
          </a:p>
        </p:txBody>
      </p:sp>
      <p:sp>
        <p:nvSpPr>
          <p:cNvPr id="7" name="EDITAR: EL TÍTULO SE COLOCA AQUÍ">
            <a:extLst>
              <a:ext uri="{FF2B5EF4-FFF2-40B4-BE49-F238E27FC236}">
                <a16:creationId xmlns:a16="http://schemas.microsoft.com/office/drawing/2014/main" id="{55ED66BA-B5D4-4FA3-AFA5-111D3FDBA6D9}"/>
              </a:ext>
            </a:extLst>
          </p:cNvPr>
          <p:cNvSpPr txBox="1">
            <a:spLocks/>
          </p:cNvSpPr>
          <p:nvPr/>
        </p:nvSpPr>
        <p:spPr>
          <a:xfrm>
            <a:off x="863080" y="3559324"/>
            <a:ext cx="16769580" cy="2683240"/>
          </a:xfrm>
          <a:prstGeom prst="rect">
            <a:avLst/>
          </a:prstGeom>
        </p:spPr>
        <p:txBody>
          <a:bodyPr>
            <a:normAutofit/>
          </a:bodyPr>
          <a:lstStyle>
            <a:lvl1pPr marL="342900" marR="0" indent="-3429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marL="0" indent="0" algn="ctr" hangingPunct="1">
              <a:buNone/>
            </a:pPr>
            <a:r>
              <a:rPr lang="es-ES" sz="11500" b="1" dirty="0">
                <a:solidFill>
                  <a:schemeClr val="bg1"/>
                </a:solidFill>
                <a:latin typeface="+mj-lt"/>
              </a:rPr>
              <a:t>La Entrevista</a:t>
            </a:r>
          </a:p>
        </p:txBody>
      </p:sp>
      <p:pic>
        <p:nvPicPr>
          <p:cNvPr id="2" name="Image 1">
            <a:extLst>
              <a:ext uri="{FF2B5EF4-FFF2-40B4-BE49-F238E27FC236}">
                <a16:creationId xmlns:a16="http://schemas.microsoft.com/office/drawing/2014/main" id="{A89CA65E-A200-CCD6-91DF-0051E945AAC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2102962119"/>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733399" y="1220575"/>
            <a:ext cx="16561840" cy="12606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hangingPunct="1">
              <a:lnSpc>
                <a:spcPct val="160000"/>
              </a:lnSpc>
              <a:defRPr sz="2400">
                <a:latin typeface="+mj-lt"/>
                <a:ea typeface="+mj-ea"/>
                <a:cs typeface="+mj-cs"/>
                <a:sym typeface="Montserrat Light"/>
              </a:defRPr>
            </a:pPr>
            <a:r>
              <a:rPr lang="es-ES" sz="5400" dirty="0">
                <a:latin typeface="Montserrat" panose="00000800000000000000" pitchFamily="2" charset="0"/>
                <a:ea typeface="+mj-ea"/>
                <a:cs typeface="+mj-cs"/>
                <a:sym typeface="Montserrat Light"/>
              </a:rPr>
              <a:t>Para preparar una entrevista…</a:t>
            </a:r>
          </a:p>
        </p:txBody>
      </p:sp>
      <p:sp>
        <p:nvSpPr>
          <p:cNvPr id="6" name="TextBox 5">
            <a:extLst>
              <a:ext uri="{FF2B5EF4-FFF2-40B4-BE49-F238E27FC236}">
                <a16:creationId xmlns:a16="http://schemas.microsoft.com/office/drawing/2014/main" id="{A2D86311-A7BE-484C-BF11-C0B4D02388F2}"/>
              </a:ext>
            </a:extLst>
          </p:cNvPr>
          <p:cNvSpPr txBox="1"/>
          <p:nvPr/>
        </p:nvSpPr>
        <p:spPr>
          <a:xfrm>
            <a:off x="3157783" y="3505502"/>
            <a:ext cx="11521280" cy="923330"/>
          </a:xfrm>
          <a:prstGeom prst="rect">
            <a:avLst/>
          </a:prstGeom>
          <a:noFill/>
        </p:spPr>
        <p:txBody>
          <a:bodyPr wrap="square" rtlCol="0">
            <a:spAutoFit/>
          </a:bodyPr>
          <a:lstStyle/>
          <a:p>
            <a:pPr algn="ctr"/>
            <a:r>
              <a:rPr lang="es-ES" sz="5400" b="1" dirty="0">
                <a:solidFill>
                  <a:srgbClr val="081D3F"/>
                </a:solidFill>
                <a:latin typeface="Montserrat" panose="00000800000000000000" pitchFamily="2" charset="0"/>
                <a:ea typeface="+mj-ea"/>
                <a:cs typeface="+mj-cs"/>
                <a:sym typeface="Montserrat Bold"/>
              </a:rPr>
              <a:t>¡Toda la CARNE en el ASADOR!</a:t>
            </a:r>
          </a:p>
        </p:txBody>
      </p:sp>
      <p:sp>
        <p:nvSpPr>
          <p:cNvPr id="7" name="TextBox 6">
            <a:extLst>
              <a:ext uri="{FF2B5EF4-FFF2-40B4-BE49-F238E27FC236}">
                <a16:creationId xmlns:a16="http://schemas.microsoft.com/office/drawing/2014/main" id="{57B5D49F-4496-40F9-B0AE-029CEC1C56F8}"/>
              </a:ext>
            </a:extLst>
          </p:cNvPr>
          <p:cNvSpPr txBox="1"/>
          <p:nvPr/>
        </p:nvSpPr>
        <p:spPr>
          <a:xfrm>
            <a:off x="5824830" y="5156651"/>
            <a:ext cx="2232248" cy="2215991"/>
          </a:xfrm>
          <a:prstGeom prst="rect">
            <a:avLst/>
          </a:prstGeom>
          <a:noFill/>
        </p:spPr>
        <p:txBody>
          <a:bodyPr wrap="square">
            <a:spAutoFit/>
          </a:bodyPr>
          <a:lstStyle/>
          <a:p>
            <a:pPr algn="ctr"/>
            <a:r>
              <a:rPr lang="es-ES" sz="13800" dirty="0"/>
              <a:t>🥩</a:t>
            </a:r>
          </a:p>
        </p:txBody>
      </p:sp>
      <p:sp>
        <p:nvSpPr>
          <p:cNvPr id="8" name="TextBox 7">
            <a:extLst>
              <a:ext uri="{FF2B5EF4-FFF2-40B4-BE49-F238E27FC236}">
                <a16:creationId xmlns:a16="http://schemas.microsoft.com/office/drawing/2014/main" id="{9BCB0C0A-6492-4DB3-8B3E-D2A8761F7BBA}"/>
              </a:ext>
            </a:extLst>
          </p:cNvPr>
          <p:cNvSpPr txBox="1"/>
          <p:nvPr/>
        </p:nvSpPr>
        <p:spPr>
          <a:xfrm>
            <a:off x="8091826" y="6951877"/>
            <a:ext cx="1847850" cy="2215991"/>
          </a:xfrm>
          <a:prstGeom prst="rect">
            <a:avLst/>
          </a:prstGeom>
          <a:noFill/>
        </p:spPr>
        <p:txBody>
          <a:bodyPr wrap="square">
            <a:spAutoFit/>
          </a:bodyPr>
          <a:lstStyle/>
          <a:p>
            <a:pPr algn="ctr"/>
            <a:r>
              <a:rPr lang="es-ES" sz="13800" dirty="0"/>
              <a:t>🔥</a:t>
            </a:r>
          </a:p>
        </p:txBody>
      </p:sp>
      <p:sp>
        <p:nvSpPr>
          <p:cNvPr id="9" name="TextBox 8">
            <a:extLst>
              <a:ext uri="{FF2B5EF4-FFF2-40B4-BE49-F238E27FC236}">
                <a16:creationId xmlns:a16="http://schemas.microsoft.com/office/drawing/2014/main" id="{F74AD47C-62DA-415F-8DB5-96BF4BCE16DA}"/>
              </a:ext>
            </a:extLst>
          </p:cNvPr>
          <p:cNvSpPr txBox="1"/>
          <p:nvPr/>
        </p:nvSpPr>
        <p:spPr>
          <a:xfrm>
            <a:off x="10008096" y="5156651"/>
            <a:ext cx="1584178" cy="2215991"/>
          </a:xfrm>
          <a:prstGeom prst="rect">
            <a:avLst/>
          </a:prstGeom>
          <a:noFill/>
        </p:spPr>
        <p:txBody>
          <a:bodyPr wrap="square">
            <a:spAutoFit/>
          </a:bodyPr>
          <a:lstStyle/>
          <a:p>
            <a:pPr algn="ctr"/>
            <a:r>
              <a:rPr lang="es-ES" sz="13800" dirty="0"/>
              <a:t>🍴</a:t>
            </a:r>
          </a:p>
        </p:txBody>
      </p:sp>
      <p:pic>
        <p:nvPicPr>
          <p:cNvPr id="2" name="Image 1">
            <a:extLst>
              <a:ext uri="{FF2B5EF4-FFF2-40B4-BE49-F238E27FC236}">
                <a16:creationId xmlns:a16="http://schemas.microsoft.com/office/drawing/2014/main" id="{F3C2530F-78CC-9F97-A19F-730357FBD41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93280259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7F89AF9D-E423-4748-98EB-8C4F6F915F9C}"/>
              </a:ext>
            </a:extLst>
          </p:cNvPr>
          <p:cNvSpPr txBox="1">
            <a:spLocks/>
          </p:cNvSpPr>
          <p:nvPr/>
        </p:nvSpPr>
        <p:spPr>
          <a:xfrm>
            <a:off x="733399" y="1220575"/>
            <a:ext cx="16561840" cy="12606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marL="0" marR="0" indent="0" algn="l" defTabSz="914400" rtl="0" latinLnBrk="0">
              <a:lnSpc>
                <a:spcPct val="80000"/>
              </a:lnSpc>
              <a:spcBef>
                <a:spcPts val="0"/>
              </a:spcBef>
              <a:spcAft>
                <a:spcPts val="0"/>
              </a:spcAft>
              <a:buClrTx/>
              <a:buSzTx/>
              <a:buFontTx/>
              <a:buNone/>
              <a:tabLst/>
              <a:defRPr sz="2500" b="0" i="0" u="none" strike="noStrike" cap="none" spc="0" baseline="0">
                <a:solidFill>
                  <a:srgbClr val="081D3F"/>
                </a:solidFill>
                <a:uFillTx/>
                <a:latin typeface="Montserrat Bold"/>
                <a:ea typeface="Montserrat Bold"/>
                <a:cs typeface="Montserrat Bold"/>
                <a:sym typeface="Montserrat Bold"/>
              </a:defRPr>
            </a:lvl1pPr>
            <a:lvl2pPr marL="1085850" marR="0" indent="-40005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2pPr>
            <a:lvl3pPr marL="1851660" marR="0" indent="-48006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3pPr>
            <a:lvl4pPr marL="2590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4pPr>
            <a:lvl5pPr marL="32766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5pPr>
            <a:lvl6pPr marL="39624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6pPr>
            <a:lvl7pPr marL="46482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7pPr>
            <a:lvl8pPr marL="53340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8pPr>
            <a:lvl9pPr marL="6019800" marR="0" indent="-533400" algn="l" defTabSz="1371600" rtl="0" latinLnBrk="0">
              <a:lnSpc>
                <a:spcPct val="90000"/>
              </a:lnSpc>
              <a:spcBef>
                <a:spcPts val="1500"/>
              </a:spcBef>
              <a:spcAft>
                <a:spcPts val="0"/>
              </a:spcAft>
              <a:buClrTx/>
              <a:buSzPct val="100000"/>
              <a:buFont typeface="Arial"/>
              <a:buChar char="•"/>
              <a:tabLst/>
              <a:defRPr sz="4200" b="0" i="0" u="none" strike="noStrike" cap="none" spc="0" baseline="0">
                <a:solidFill>
                  <a:srgbClr val="000000"/>
                </a:solidFill>
                <a:uFillTx/>
                <a:latin typeface="+mn-lt"/>
                <a:ea typeface="+mn-ea"/>
                <a:cs typeface="+mn-cs"/>
                <a:sym typeface="Calibri"/>
              </a:defRPr>
            </a:lvl9pPr>
          </a:lstStyle>
          <a:p>
            <a:pPr hangingPunct="1">
              <a:lnSpc>
                <a:spcPct val="160000"/>
              </a:lnSpc>
              <a:defRPr sz="2400">
                <a:latin typeface="+mj-lt"/>
                <a:ea typeface="+mj-ea"/>
                <a:cs typeface="+mj-cs"/>
                <a:sym typeface="Montserrat Light"/>
              </a:defRPr>
            </a:pPr>
            <a:r>
              <a:rPr lang="es-ES" sz="5400" dirty="0">
                <a:latin typeface="Montserrat" panose="00000800000000000000" pitchFamily="2" charset="0"/>
                <a:ea typeface="+mj-ea"/>
                <a:cs typeface="+mj-cs"/>
                <a:sym typeface="Montserrat Light"/>
              </a:rPr>
              <a:t>Toda la carne en el Asador significa…</a:t>
            </a:r>
          </a:p>
        </p:txBody>
      </p:sp>
      <p:sp>
        <p:nvSpPr>
          <p:cNvPr id="6" name="TextBox 5">
            <a:extLst>
              <a:ext uri="{FF2B5EF4-FFF2-40B4-BE49-F238E27FC236}">
                <a16:creationId xmlns:a16="http://schemas.microsoft.com/office/drawing/2014/main" id="{A2D86311-A7BE-484C-BF11-C0B4D02388F2}"/>
              </a:ext>
            </a:extLst>
          </p:cNvPr>
          <p:cNvSpPr txBox="1"/>
          <p:nvPr/>
        </p:nvSpPr>
        <p:spPr>
          <a:xfrm>
            <a:off x="508854" y="4068197"/>
            <a:ext cx="4978105" cy="707886"/>
          </a:xfrm>
          <a:prstGeom prst="rect">
            <a:avLst/>
          </a:prstGeom>
          <a:noFill/>
        </p:spPr>
        <p:txBody>
          <a:bodyPr wrap="square" rtlCol="0">
            <a:spAutoFit/>
          </a:bodyPr>
          <a:lstStyle/>
          <a:p>
            <a:pPr algn="ctr"/>
            <a:r>
              <a:rPr lang="es-ES" sz="4000" b="1" dirty="0">
                <a:solidFill>
                  <a:srgbClr val="081D3F"/>
                </a:solidFill>
                <a:latin typeface="Montserrat" panose="00000800000000000000" pitchFamily="2" charset="0"/>
                <a:ea typeface="+mj-ea"/>
                <a:cs typeface="+mj-cs"/>
                <a:sym typeface="Montserrat Bold"/>
              </a:rPr>
              <a:t>¡Explorador!</a:t>
            </a:r>
          </a:p>
        </p:txBody>
      </p:sp>
      <p:sp>
        <p:nvSpPr>
          <p:cNvPr id="10" name="TextBox 9">
            <a:extLst>
              <a:ext uri="{FF2B5EF4-FFF2-40B4-BE49-F238E27FC236}">
                <a16:creationId xmlns:a16="http://schemas.microsoft.com/office/drawing/2014/main" id="{CEA31FDB-8747-4BAB-823C-0E52B0E9C851}"/>
              </a:ext>
            </a:extLst>
          </p:cNvPr>
          <p:cNvSpPr txBox="1"/>
          <p:nvPr/>
        </p:nvSpPr>
        <p:spPr>
          <a:xfrm>
            <a:off x="1949014" y="5096342"/>
            <a:ext cx="1773241" cy="15696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9600" dirty="0"/>
              <a:t>🤠</a:t>
            </a:r>
            <a:endParaRPr lang="es-ES" dirty="0"/>
          </a:p>
        </p:txBody>
      </p:sp>
      <p:sp>
        <p:nvSpPr>
          <p:cNvPr id="11" name="TextBox 10">
            <a:extLst>
              <a:ext uri="{FF2B5EF4-FFF2-40B4-BE49-F238E27FC236}">
                <a16:creationId xmlns:a16="http://schemas.microsoft.com/office/drawing/2014/main" id="{47C2B2A2-73B4-446C-9219-616C93688691}"/>
              </a:ext>
            </a:extLst>
          </p:cNvPr>
          <p:cNvSpPr txBox="1"/>
          <p:nvPr/>
        </p:nvSpPr>
        <p:spPr>
          <a:xfrm>
            <a:off x="7847856" y="6096265"/>
            <a:ext cx="1773241" cy="15696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9600" dirty="0"/>
              <a:t>🛠️</a:t>
            </a:r>
            <a:endParaRPr lang="es-ES" dirty="0"/>
          </a:p>
        </p:txBody>
      </p:sp>
      <p:sp>
        <p:nvSpPr>
          <p:cNvPr id="12" name="TextBox 11">
            <a:extLst>
              <a:ext uri="{FF2B5EF4-FFF2-40B4-BE49-F238E27FC236}">
                <a16:creationId xmlns:a16="http://schemas.microsoft.com/office/drawing/2014/main" id="{F9470EFA-26EB-4FB0-80AF-CCF8FA77D95B}"/>
              </a:ext>
            </a:extLst>
          </p:cNvPr>
          <p:cNvSpPr txBox="1"/>
          <p:nvPr/>
        </p:nvSpPr>
        <p:spPr>
          <a:xfrm>
            <a:off x="6351856" y="5143500"/>
            <a:ext cx="5256584" cy="707886"/>
          </a:xfrm>
          <a:prstGeom prst="rect">
            <a:avLst/>
          </a:prstGeom>
          <a:noFill/>
        </p:spPr>
        <p:txBody>
          <a:bodyPr wrap="square" rtlCol="0">
            <a:spAutoFit/>
          </a:bodyPr>
          <a:lstStyle/>
          <a:p>
            <a:pPr algn="ctr"/>
            <a:r>
              <a:rPr lang="es-ES" sz="4000" b="1" dirty="0">
                <a:solidFill>
                  <a:srgbClr val="081D3F"/>
                </a:solidFill>
                <a:latin typeface="Montserrat" panose="00000800000000000000" pitchFamily="2" charset="0"/>
                <a:ea typeface="+mj-ea"/>
                <a:cs typeface="+mj-cs"/>
                <a:sym typeface="Montserrat Bold"/>
              </a:rPr>
              <a:t>Autoconocimiento</a:t>
            </a:r>
          </a:p>
        </p:txBody>
      </p:sp>
      <p:sp>
        <p:nvSpPr>
          <p:cNvPr id="13" name="TextBox 12">
            <a:extLst>
              <a:ext uri="{FF2B5EF4-FFF2-40B4-BE49-F238E27FC236}">
                <a16:creationId xmlns:a16="http://schemas.microsoft.com/office/drawing/2014/main" id="{64C01EB1-0499-412B-86B0-0E841336019F}"/>
              </a:ext>
            </a:extLst>
          </p:cNvPr>
          <p:cNvSpPr txBox="1"/>
          <p:nvPr/>
        </p:nvSpPr>
        <p:spPr>
          <a:xfrm>
            <a:off x="14256568" y="4514069"/>
            <a:ext cx="1773241" cy="15696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9600" dirty="0"/>
              <a:t>🚀</a:t>
            </a:r>
            <a:endParaRPr lang="es-ES" dirty="0"/>
          </a:p>
        </p:txBody>
      </p:sp>
      <p:sp>
        <p:nvSpPr>
          <p:cNvPr id="14" name="TextBox 13">
            <a:extLst>
              <a:ext uri="{FF2B5EF4-FFF2-40B4-BE49-F238E27FC236}">
                <a16:creationId xmlns:a16="http://schemas.microsoft.com/office/drawing/2014/main" id="{D232C130-C8CB-4F87-9CF4-088BA25A9100}"/>
              </a:ext>
            </a:extLst>
          </p:cNvPr>
          <p:cNvSpPr txBox="1"/>
          <p:nvPr/>
        </p:nvSpPr>
        <p:spPr>
          <a:xfrm>
            <a:off x="12672392" y="3714254"/>
            <a:ext cx="5256584" cy="707886"/>
          </a:xfrm>
          <a:prstGeom prst="rect">
            <a:avLst/>
          </a:prstGeom>
          <a:noFill/>
        </p:spPr>
        <p:txBody>
          <a:bodyPr wrap="square" rtlCol="0">
            <a:spAutoFit/>
          </a:bodyPr>
          <a:lstStyle/>
          <a:p>
            <a:pPr algn="ctr"/>
            <a:r>
              <a:rPr lang="es-ES" sz="4000" b="1" dirty="0">
                <a:solidFill>
                  <a:srgbClr val="081D3F"/>
                </a:solidFill>
                <a:latin typeface="Montserrat" panose="00000800000000000000" pitchFamily="2" charset="0"/>
                <a:ea typeface="+mj-ea"/>
                <a:cs typeface="+mj-cs"/>
                <a:sym typeface="Montserrat Bold"/>
              </a:rPr>
              <a:t>Motivación</a:t>
            </a:r>
          </a:p>
        </p:txBody>
      </p:sp>
      <p:sp>
        <p:nvSpPr>
          <p:cNvPr id="15" name="TextBox 14">
            <a:extLst>
              <a:ext uri="{FF2B5EF4-FFF2-40B4-BE49-F238E27FC236}">
                <a16:creationId xmlns:a16="http://schemas.microsoft.com/office/drawing/2014/main" id="{E846B944-A4B0-457E-A7DE-B3A06D167A07}"/>
              </a:ext>
            </a:extLst>
          </p:cNvPr>
          <p:cNvSpPr txBox="1"/>
          <p:nvPr/>
        </p:nvSpPr>
        <p:spPr>
          <a:xfrm>
            <a:off x="3219508" y="8427992"/>
            <a:ext cx="11521280" cy="1107996"/>
          </a:xfrm>
          <a:prstGeom prst="rect">
            <a:avLst/>
          </a:prstGeom>
          <a:noFill/>
        </p:spPr>
        <p:txBody>
          <a:bodyPr wrap="square" rtlCol="0">
            <a:spAutoFit/>
          </a:bodyPr>
          <a:lstStyle/>
          <a:p>
            <a:pPr algn="ctr"/>
            <a:r>
              <a:rPr lang="es-ES" sz="6600" b="1" dirty="0">
                <a:solidFill>
                  <a:srgbClr val="081D3F"/>
                </a:solidFill>
                <a:latin typeface="Montserrat" panose="00000800000000000000" pitchFamily="2" charset="0"/>
                <a:ea typeface="+mj-ea"/>
                <a:cs typeface="+mj-cs"/>
                <a:sym typeface="Montserrat Bold"/>
              </a:rPr>
              <a:t>¡CONFIANZA!</a:t>
            </a:r>
          </a:p>
        </p:txBody>
      </p:sp>
      <p:pic>
        <p:nvPicPr>
          <p:cNvPr id="2" name="Image 1">
            <a:extLst>
              <a:ext uri="{FF2B5EF4-FFF2-40B4-BE49-F238E27FC236}">
                <a16:creationId xmlns:a16="http://schemas.microsoft.com/office/drawing/2014/main" id="{7285E609-078F-4657-84E6-3CA027EAFF8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61318" y="9597957"/>
            <a:ext cx="2254995" cy="403166"/>
          </a:xfrm>
          <a:prstGeom prst="rect">
            <a:avLst/>
          </a:prstGeom>
          <a:noFill/>
          <a:ln>
            <a:noFill/>
          </a:ln>
        </p:spPr>
      </p:pic>
    </p:spTree>
    <p:extLst>
      <p:ext uri="{BB962C8B-B14F-4D97-AF65-F5344CB8AC3E}">
        <p14:creationId xmlns:p14="http://schemas.microsoft.com/office/powerpoint/2010/main" val="3545657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p:cTn id="13" dur="1000" fill="hold"/>
                                        <p:tgtEl>
                                          <p:spTgt spid="12"/>
                                        </p:tgtEl>
                                        <p:attrNameLst>
                                          <p:attrName>ppt_w</p:attrName>
                                        </p:attrNameLst>
                                      </p:cBhvr>
                                      <p:tavLst>
                                        <p:tav tm="0">
                                          <p:val>
                                            <p:fltVal val="0"/>
                                          </p:val>
                                        </p:tav>
                                        <p:tav tm="100000">
                                          <p:val>
                                            <p:strVal val="#ppt_w"/>
                                          </p:val>
                                        </p:tav>
                                      </p:tavLst>
                                    </p:anim>
                                    <p:anim calcmode="lin" valueType="num">
                                      <p:cBhvr>
                                        <p:cTn id="14" dur="1000" fill="hold"/>
                                        <p:tgtEl>
                                          <p:spTgt spid="12"/>
                                        </p:tgtEl>
                                        <p:attrNameLst>
                                          <p:attrName>ppt_h</p:attrName>
                                        </p:attrNameLst>
                                      </p:cBhvr>
                                      <p:tavLst>
                                        <p:tav tm="0">
                                          <p:val>
                                            <p:fltVal val="0"/>
                                          </p:val>
                                        </p:tav>
                                        <p:tav tm="100000">
                                          <p:val>
                                            <p:strVal val="#ppt_h"/>
                                          </p:val>
                                        </p:tav>
                                      </p:tavLst>
                                    </p:anim>
                                    <p:anim calcmode="lin" valueType="num">
                                      <p:cBhvr>
                                        <p:cTn id="15" dur="1000" fill="hold"/>
                                        <p:tgtEl>
                                          <p:spTgt spid="12"/>
                                        </p:tgtEl>
                                        <p:attrNameLst>
                                          <p:attrName>style.rotation</p:attrName>
                                        </p:attrNameLst>
                                      </p:cBhvr>
                                      <p:tavLst>
                                        <p:tav tm="0">
                                          <p:val>
                                            <p:fltVal val="90"/>
                                          </p:val>
                                        </p:tav>
                                        <p:tav tm="100000">
                                          <p:val>
                                            <p:fltVal val="0"/>
                                          </p:val>
                                        </p:tav>
                                      </p:tavLst>
                                    </p:anim>
                                    <p:animEffect transition="in" filter="fade">
                                      <p:cBhvr>
                                        <p:cTn id="16" dur="1000"/>
                                        <p:tgtEl>
                                          <p:spTgt spid="12"/>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p:cTn id="19" dur="1000" fill="hold"/>
                                        <p:tgtEl>
                                          <p:spTgt spid="14"/>
                                        </p:tgtEl>
                                        <p:attrNameLst>
                                          <p:attrName>ppt_w</p:attrName>
                                        </p:attrNameLst>
                                      </p:cBhvr>
                                      <p:tavLst>
                                        <p:tav tm="0">
                                          <p:val>
                                            <p:fltVal val="0"/>
                                          </p:val>
                                        </p:tav>
                                        <p:tav tm="100000">
                                          <p:val>
                                            <p:strVal val="#ppt_w"/>
                                          </p:val>
                                        </p:tav>
                                      </p:tavLst>
                                    </p:anim>
                                    <p:anim calcmode="lin" valueType="num">
                                      <p:cBhvr>
                                        <p:cTn id="20" dur="1000" fill="hold"/>
                                        <p:tgtEl>
                                          <p:spTgt spid="14"/>
                                        </p:tgtEl>
                                        <p:attrNameLst>
                                          <p:attrName>ppt_h</p:attrName>
                                        </p:attrNameLst>
                                      </p:cBhvr>
                                      <p:tavLst>
                                        <p:tav tm="0">
                                          <p:val>
                                            <p:fltVal val="0"/>
                                          </p:val>
                                        </p:tav>
                                        <p:tav tm="100000">
                                          <p:val>
                                            <p:strVal val="#ppt_h"/>
                                          </p:val>
                                        </p:tav>
                                      </p:tavLst>
                                    </p:anim>
                                    <p:anim calcmode="lin" valueType="num">
                                      <p:cBhvr>
                                        <p:cTn id="21" dur="1000" fill="hold"/>
                                        <p:tgtEl>
                                          <p:spTgt spid="14"/>
                                        </p:tgtEl>
                                        <p:attrNameLst>
                                          <p:attrName>style.rotation</p:attrName>
                                        </p:attrNameLst>
                                      </p:cBhvr>
                                      <p:tavLst>
                                        <p:tav tm="0">
                                          <p:val>
                                            <p:fltVal val="90"/>
                                          </p:val>
                                        </p:tav>
                                        <p:tav tm="100000">
                                          <p:val>
                                            <p:fltVal val="0"/>
                                          </p:val>
                                        </p:tav>
                                      </p:tavLst>
                                    </p:anim>
                                    <p:animEffect transition="in" filter="fade">
                                      <p:cBhvr>
                                        <p:cTn id="22" dur="1000"/>
                                        <p:tgtEl>
                                          <p:spTgt spid="1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1000" fill="hold"/>
                                        <p:tgtEl>
                                          <p:spTgt spid="10"/>
                                        </p:tgtEl>
                                        <p:attrNameLst>
                                          <p:attrName>ppt_w</p:attrName>
                                        </p:attrNameLst>
                                      </p:cBhvr>
                                      <p:tavLst>
                                        <p:tav tm="0">
                                          <p:val>
                                            <p:fltVal val="0"/>
                                          </p:val>
                                        </p:tav>
                                        <p:tav tm="100000">
                                          <p:val>
                                            <p:strVal val="#ppt_w"/>
                                          </p:val>
                                        </p:tav>
                                      </p:tavLst>
                                    </p:anim>
                                    <p:anim calcmode="lin" valueType="num">
                                      <p:cBhvr>
                                        <p:cTn id="26" dur="1000" fill="hold"/>
                                        <p:tgtEl>
                                          <p:spTgt spid="10"/>
                                        </p:tgtEl>
                                        <p:attrNameLst>
                                          <p:attrName>ppt_h</p:attrName>
                                        </p:attrNameLst>
                                      </p:cBhvr>
                                      <p:tavLst>
                                        <p:tav tm="0">
                                          <p:val>
                                            <p:fltVal val="0"/>
                                          </p:val>
                                        </p:tav>
                                        <p:tav tm="100000">
                                          <p:val>
                                            <p:strVal val="#ppt_h"/>
                                          </p:val>
                                        </p:tav>
                                      </p:tavLst>
                                    </p:anim>
                                    <p:anim calcmode="lin" valueType="num">
                                      <p:cBhvr>
                                        <p:cTn id="27" dur="1000" fill="hold"/>
                                        <p:tgtEl>
                                          <p:spTgt spid="10"/>
                                        </p:tgtEl>
                                        <p:attrNameLst>
                                          <p:attrName>style.rotation</p:attrName>
                                        </p:attrNameLst>
                                      </p:cBhvr>
                                      <p:tavLst>
                                        <p:tav tm="0">
                                          <p:val>
                                            <p:fltVal val="90"/>
                                          </p:val>
                                        </p:tav>
                                        <p:tav tm="100000">
                                          <p:val>
                                            <p:fltVal val="0"/>
                                          </p:val>
                                        </p:tav>
                                      </p:tavLst>
                                    </p:anim>
                                    <p:animEffect transition="in" filter="fade">
                                      <p:cBhvr>
                                        <p:cTn id="28" dur="1000"/>
                                        <p:tgtEl>
                                          <p:spTgt spid="10"/>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1000" fill="hold"/>
                                        <p:tgtEl>
                                          <p:spTgt spid="11"/>
                                        </p:tgtEl>
                                        <p:attrNameLst>
                                          <p:attrName>ppt_w</p:attrName>
                                        </p:attrNameLst>
                                      </p:cBhvr>
                                      <p:tavLst>
                                        <p:tav tm="0">
                                          <p:val>
                                            <p:fltVal val="0"/>
                                          </p:val>
                                        </p:tav>
                                        <p:tav tm="100000">
                                          <p:val>
                                            <p:strVal val="#ppt_w"/>
                                          </p:val>
                                        </p:tav>
                                      </p:tavLst>
                                    </p:anim>
                                    <p:anim calcmode="lin" valueType="num">
                                      <p:cBhvr>
                                        <p:cTn id="32" dur="1000" fill="hold"/>
                                        <p:tgtEl>
                                          <p:spTgt spid="11"/>
                                        </p:tgtEl>
                                        <p:attrNameLst>
                                          <p:attrName>ppt_h</p:attrName>
                                        </p:attrNameLst>
                                      </p:cBhvr>
                                      <p:tavLst>
                                        <p:tav tm="0">
                                          <p:val>
                                            <p:fltVal val="0"/>
                                          </p:val>
                                        </p:tav>
                                        <p:tav tm="100000">
                                          <p:val>
                                            <p:strVal val="#ppt_h"/>
                                          </p:val>
                                        </p:tav>
                                      </p:tavLst>
                                    </p:anim>
                                    <p:anim calcmode="lin" valueType="num">
                                      <p:cBhvr>
                                        <p:cTn id="33" dur="1000" fill="hold"/>
                                        <p:tgtEl>
                                          <p:spTgt spid="11"/>
                                        </p:tgtEl>
                                        <p:attrNameLst>
                                          <p:attrName>style.rotation</p:attrName>
                                        </p:attrNameLst>
                                      </p:cBhvr>
                                      <p:tavLst>
                                        <p:tav tm="0">
                                          <p:val>
                                            <p:fltVal val="90"/>
                                          </p:val>
                                        </p:tav>
                                        <p:tav tm="100000">
                                          <p:val>
                                            <p:fltVal val="0"/>
                                          </p:val>
                                        </p:tav>
                                      </p:tavLst>
                                    </p:anim>
                                    <p:animEffect transition="in" filter="fade">
                                      <p:cBhvr>
                                        <p:cTn id="34" dur="1000"/>
                                        <p:tgtEl>
                                          <p:spTgt spid="11"/>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1000" fill="hold"/>
                                        <p:tgtEl>
                                          <p:spTgt spid="13"/>
                                        </p:tgtEl>
                                        <p:attrNameLst>
                                          <p:attrName>ppt_w</p:attrName>
                                        </p:attrNameLst>
                                      </p:cBhvr>
                                      <p:tavLst>
                                        <p:tav tm="0">
                                          <p:val>
                                            <p:fltVal val="0"/>
                                          </p:val>
                                        </p:tav>
                                        <p:tav tm="100000">
                                          <p:val>
                                            <p:strVal val="#ppt_w"/>
                                          </p:val>
                                        </p:tav>
                                      </p:tavLst>
                                    </p:anim>
                                    <p:anim calcmode="lin" valueType="num">
                                      <p:cBhvr>
                                        <p:cTn id="38" dur="1000" fill="hold"/>
                                        <p:tgtEl>
                                          <p:spTgt spid="13"/>
                                        </p:tgtEl>
                                        <p:attrNameLst>
                                          <p:attrName>ppt_h</p:attrName>
                                        </p:attrNameLst>
                                      </p:cBhvr>
                                      <p:tavLst>
                                        <p:tav tm="0">
                                          <p:val>
                                            <p:fltVal val="0"/>
                                          </p:val>
                                        </p:tav>
                                        <p:tav tm="100000">
                                          <p:val>
                                            <p:strVal val="#ppt_h"/>
                                          </p:val>
                                        </p:tav>
                                      </p:tavLst>
                                    </p:anim>
                                    <p:anim calcmode="lin" valueType="num">
                                      <p:cBhvr>
                                        <p:cTn id="39" dur="1000" fill="hold"/>
                                        <p:tgtEl>
                                          <p:spTgt spid="13"/>
                                        </p:tgtEl>
                                        <p:attrNameLst>
                                          <p:attrName>style.rotation</p:attrName>
                                        </p:attrNameLst>
                                      </p:cBhvr>
                                      <p:tavLst>
                                        <p:tav tm="0">
                                          <p:val>
                                            <p:fltVal val="90"/>
                                          </p:val>
                                        </p:tav>
                                        <p:tav tm="100000">
                                          <p:val>
                                            <p:fltVal val="0"/>
                                          </p:val>
                                        </p:tav>
                                      </p:tavLst>
                                    </p:anim>
                                    <p:animEffect transition="in" filter="fade">
                                      <p:cBhvr>
                                        <p:cTn id="40" dur="10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cBhvr>
                                        <p:cTn id="45" dur="500" fill="hold"/>
                                        <p:tgtEl>
                                          <p:spTgt spid="15"/>
                                        </p:tgtEl>
                                        <p:attrNameLst>
                                          <p:attrName>ppt_w</p:attrName>
                                        </p:attrNameLst>
                                      </p:cBhvr>
                                      <p:tavLst>
                                        <p:tav tm="0">
                                          <p:val>
                                            <p:fltVal val="0"/>
                                          </p:val>
                                        </p:tav>
                                        <p:tav tm="100000">
                                          <p:val>
                                            <p:strVal val="#ppt_w"/>
                                          </p:val>
                                        </p:tav>
                                      </p:tavLst>
                                    </p:anim>
                                    <p:anim calcmode="lin" valueType="num">
                                      <p:cBhvr>
                                        <p:cTn id="46" dur="500" fill="hold"/>
                                        <p:tgtEl>
                                          <p:spTgt spid="15"/>
                                        </p:tgtEl>
                                        <p:attrNameLst>
                                          <p:attrName>ppt_h</p:attrName>
                                        </p:attrNameLst>
                                      </p:cBhvr>
                                      <p:tavLst>
                                        <p:tav tm="0">
                                          <p:val>
                                            <p:fltVal val="0"/>
                                          </p:val>
                                        </p:tav>
                                        <p:tav tm="100000">
                                          <p:val>
                                            <p:strVal val="#ppt_h"/>
                                          </p:val>
                                        </p:tav>
                                      </p:tavLst>
                                    </p:anim>
                                    <p:animEffect transition="in" filter="fade">
                                      <p:cBhvr>
                                        <p:cTn id="4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11" grpId="0"/>
      <p:bldP spid="12" grpId="0"/>
      <p:bldP spid="13" grpId="0"/>
      <p:bldP spid="14" grpId="0"/>
      <p:bldP spid="15" grpId="0"/>
    </p:bldLst>
  </p:timing>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001D41"/>
      </a:accent1>
      <a:accent2>
        <a:srgbClr val="E8E8E8"/>
      </a:accent2>
      <a:accent3>
        <a:srgbClr val="F5333F"/>
      </a:accent3>
      <a:accent4>
        <a:srgbClr val="891D23"/>
      </a:accent4>
      <a:accent5>
        <a:srgbClr val="001024"/>
      </a:accent5>
      <a:accent6>
        <a:srgbClr val="FF4E51"/>
      </a:accent6>
      <a:hlink>
        <a:srgbClr val="0000FF"/>
      </a:hlink>
      <a:folHlink>
        <a:srgbClr val="FF00FF"/>
      </a:folHlink>
    </a:clrScheme>
    <a:fontScheme name="Office Theme">
      <a:majorFont>
        <a:latin typeface="Montserrat Light"/>
        <a:ea typeface="Montserrat Light"/>
        <a:cs typeface="Montserrat Light"/>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001D41"/>
      </a:accent1>
      <a:accent2>
        <a:srgbClr val="E8E8E8"/>
      </a:accent2>
      <a:accent3>
        <a:srgbClr val="F5333F"/>
      </a:accent3>
      <a:accent4>
        <a:srgbClr val="891D23"/>
      </a:accent4>
      <a:accent5>
        <a:srgbClr val="001024"/>
      </a:accent5>
      <a:accent6>
        <a:srgbClr val="FF4E51"/>
      </a:accent6>
      <a:hlink>
        <a:srgbClr val="0000FF"/>
      </a:hlink>
      <a:folHlink>
        <a:srgbClr val="FF00FF"/>
      </a:folHlink>
    </a:clrScheme>
    <a:fontScheme name="Office Theme">
      <a:majorFont>
        <a:latin typeface="Montserrat Light"/>
        <a:ea typeface="Montserrat Light"/>
        <a:cs typeface="Montserrat Light"/>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AEC08A34FB22A7458AC4C0091C1CAB44" ma:contentTypeVersion="14" ma:contentTypeDescription="Crear nuevo documento." ma:contentTypeScope="" ma:versionID="e98a0e418437b6b4447ddb86d486cb55">
  <xsd:schema xmlns:xsd="http://www.w3.org/2001/XMLSchema" xmlns:xs="http://www.w3.org/2001/XMLSchema" xmlns:p="http://schemas.microsoft.com/office/2006/metadata/properties" xmlns:ns3="6cb7acd6-e310-42fa-8fbe-e9c7f65987b3" xmlns:ns4="820a9de3-cba4-4527-99b4-84c2819114a6" targetNamespace="http://schemas.microsoft.com/office/2006/metadata/properties" ma:root="true" ma:fieldsID="69e9acbd838807228bc88acad77ccc99" ns3:_="" ns4:_="">
    <xsd:import namespace="6cb7acd6-e310-42fa-8fbe-e9c7f65987b3"/>
    <xsd:import namespace="820a9de3-cba4-4527-99b4-84c2819114a6"/>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cb7acd6-e310-42fa-8fbe-e9c7f65987b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20a9de3-cba4-4527-99b4-84c2819114a6"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element name="SharingHintHash" ma:index="12" nillable="true" ma:displayName="Hash de la sugerencia para comparti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820a9de3-cba4-4527-99b4-84c2819114a6">
      <UserInfo>
        <DisplayName>27000 - EMP Empleo Burela</DisplayName>
        <AccountId>111</AccountId>
        <AccountType/>
      </UserInfo>
      <UserInfo>
        <DisplayName>32000-EMP Roberto Alvarez Alonso</DisplayName>
        <AccountId>26</AccountId>
        <AccountType/>
      </UserInfo>
      <UserInfo>
        <DisplayName>15000-Pedro Giménez Domínguez</DisplayName>
        <AccountId>155</AccountId>
        <AccountType/>
      </UserInfo>
      <UserInfo>
        <DisplayName>43000-Emma Perez Pla</DisplayName>
        <AccountId>156</AccountId>
        <AccountType/>
      </UserInfo>
      <UserInfo>
        <DisplayName>43000-Rosa Costa Martínez</DisplayName>
        <AccountId>157</AccountId>
        <AccountType/>
      </UserInfo>
      <UserInfo>
        <DisplayName>27000 - María Rodríguez Navarro</DisplayName>
        <AccountId>158</AccountId>
        <AccountType/>
      </UserInfo>
      <UserInfo>
        <DisplayName>36057-EMP Juan Manuel Cernadas Pintos</DisplayName>
        <AccountId>113</AccountId>
        <AccountType/>
      </UserInfo>
      <UserInfo>
        <DisplayName>32000-EMP Raquel Vila Vizcaya</DisplayName>
        <AccountId>159</AccountId>
        <AccountType/>
      </UserInfo>
      <UserInfo>
        <DisplayName>31000-SE Eduardo de la Gracia Fernández</DisplayName>
        <AccountId>160</AccountId>
        <AccountType/>
      </UserInfo>
      <UserInfo>
        <DisplayName>17114-Pilar Casadevall Vilalta</DisplayName>
        <AccountId>161</AccountId>
        <AccountType/>
      </UserInfo>
      <UserInfo>
        <DisplayName>41000-IS *Auxiliadora Prieto García</DisplayName>
        <AccountId>162</AccountId>
        <AccountType/>
      </UserInfo>
      <UserInfo>
        <DisplayName>50000-IS Isabel Peña Peña</DisplayName>
        <AccountId>163</AccountId>
        <AccountType/>
      </UserInfo>
      <UserInfo>
        <DisplayName>17000-RE Anna Del Olmo Planella</DisplayName>
        <AccountId>164</AccountId>
        <AccountType/>
      </UserInfo>
      <UserInfo>
        <DisplayName>17000-IS Eulàlia Sanchez Carrera</DisplayName>
        <AccountId>165</AccountId>
        <AccountType/>
      </UserInfo>
      <UserInfo>
        <DisplayName>19000-SI Gustavo Viñuelas Romo</DisplayName>
        <AccountId>43</AccountId>
        <AccountType/>
      </UserInfo>
      <UserInfo>
        <DisplayName>08000-OCU Antonia Giménez Gómez</DisplayName>
        <AccountId>166</AccountId>
        <AccountType/>
      </UserInfo>
      <UserInfo>
        <DisplayName>07000-SEC Francesc Crespi Balaguer</DisplayName>
        <AccountId>167</AccountId>
        <AccountType/>
      </UserInfo>
      <UserInfo>
        <DisplayName>02000  IS-PE-Lucia Moya García</DisplayName>
        <AccountId>168</AccountId>
        <AccountType/>
      </UserInfo>
      <UserInfo>
        <DisplayName>Propietarios Serveis Generals</DisplayName>
        <AccountId>169</AccountId>
        <AccountType/>
      </UserInfo>
      <UserInfo>
        <DisplayName>Integrantes de la Serveis Generals</DisplayName>
        <AccountId>170</AccountId>
        <AccountType/>
      </UserInfo>
      <UserInfo>
        <DisplayName>08000-SG Alicia León Babiloni</DisplayName>
        <AccountId>171</AccountId>
        <AccountType/>
      </UserInfo>
      <UserInfo>
        <DisplayName>2020/01/15 08900-Roger Esteras Soriano</DisplayName>
        <AccountId>172</AccountId>
        <AccountType/>
      </UserInfo>
      <UserInfo>
        <DisplayName>07000-COI Xavier Pozo Martín</DisplayName>
        <AccountId>28</AccountId>
        <AccountType/>
      </UserInfo>
      <UserInfo>
        <DisplayName>08000-SG Silvia Collado Villen</DisplayName>
        <AccountId>173</AccountId>
        <AccountType/>
      </UserInfo>
      <UserInfo>
        <DisplayName>07000-IS Romulo Zaragoza Marfa</DisplayName>
        <AccountId>86</AccountId>
        <AccountType/>
      </UserInfo>
      <UserInfo>
        <DisplayName>08000-SG Anna Moro</DisplayName>
        <AccountId>174</AccountId>
        <AccountType/>
      </UserInfo>
      <UserInfo>
        <DisplayName>08600-Mònica Puigpiquer Divins</DisplayName>
        <AccountId>4122</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FE05D8D-95C3-4D0C-A7ED-09B9F9D928D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cb7acd6-e310-42fa-8fbe-e9c7f65987b3"/>
    <ds:schemaRef ds:uri="820a9de3-cba4-4527-99b4-84c2819114a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C38130A-E632-434F-B0C4-316BA4410D27}">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purl.org/dc/dcmitype/"/>
    <ds:schemaRef ds:uri="820a9de3-cba4-4527-99b4-84c2819114a6"/>
    <ds:schemaRef ds:uri="6cb7acd6-e310-42fa-8fbe-e9c7f65987b3"/>
    <ds:schemaRef ds:uri="http://www.w3.org/XML/1998/namespace"/>
  </ds:schemaRefs>
</ds:datastoreItem>
</file>

<file path=customXml/itemProps3.xml><?xml version="1.0" encoding="utf-8"?>
<ds:datastoreItem xmlns:ds="http://schemas.openxmlformats.org/officeDocument/2006/customXml" ds:itemID="{2EBF1ED4-783D-43BC-BCDA-3D6AF457D2C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1427</TotalTime>
  <Words>863</Words>
  <Application>Microsoft Office PowerPoint</Application>
  <PresentationFormat>Personalizado</PresentationFormat>
  <Paragraphs>173</Paragraphs>
  <Slides>22</Slides>
  <Notes>4</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22</vt:i4>
      </vt:variant>
    </vt:vector>
  </HeadingPairs>
  <TitlesOfParts>
    <vt:vector size="32" baseType="lpstr">
      <vt:lpstr>Arial</vt:lpstr>
      <vt:lpstr>Calibri</vt:lpstr>
      <vt:lpstr>Calibri Light</vt:lpstr>
      <vt:lpstr>Montserrat</vt:lpstr>
      <vt:lpstr>Montserrat Bold</vt:lpstr>
      <vt:lpstr>Montserrat Light</vt:lpstr>
      <vt:lpstr>Montserrat SemiBold</vt:lpstr>
      <vt:lpstr>Open Sans Light</vt:lpstr>
      <vt:lpstr>Segoe UI Emoji</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08000-OCU Elisabet Bassas Abella</dc:creator>
  <cp:lastModifiedBy>Albert Balague Acebron</cp:lastModifiedBy>
  <cp:revision>48</cp:revision>
  <dcterms:modified xsi:type="dcterms:W3CDTF">2023-05-24T12:16:58Z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r8>11836000</vt:r8>
  </property>
  <property fmtid="{D5CDD505-2E9C-101B-9397-08002B2CF9AE}" pid="3" name="ContentTypeId">
    <vt:lpwstr>0x010100AEC08A34FB22A7458AC4C0091C1CAB44</vt:lpwstr>
  </property>
  <property fmtid="{D5CDD505-2E9C-101B-9397-08002B2CF9AE}" pid="4" name="ComplianceAssetId">
    <vt:lpwstr/>
  </property>
  <property fmtid="{D5CDD505-2E9C-101B-9397-08002B2CF9AE}" pid="5" name="_ExtendedDescription">
    <vt:lpwstr/>
  </property>
</Properties>
</file>